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4"/>
    <p:sldMasterId id="2147483680" r:id="rId5"/>
  </p:sldMasterIdLst>
  <p:notesMasterIdLst>
    <p:notesMasterId r:id="rId25"/>
  </p:notesMasterIdLst>
  <p:sldIdLst>
    <p:sldId id="298" r:id="rId6"/>
    <p:sldId id="257" r:id="rId7"/>
    <p:sldId id="269" r:id="rId8"/>
    <p:sldId id="267" r:id="rId9"/>
    <p:sldId id="263" r:id="rId10"/>
    <p:sldId id="261" r:id="rId11"/>
    <p:sldId id="300" r:id="rId12"/>
    <p:sldId id="301" r:id="rId13"/>
    <p:sldId id="302" r:id="rId14"/>
    <p:sldId id="303" r:id="rId15"/>
    <p:sldId id="308" r:id="rId16"/>
    <p:sldId id="309" r:id="rId17"/>
    <p:sldId id="310" r:id="rId18"/>
    <p:sldId id="311" r:id="rId19"/>
    <p:sldId id="313" r:id="rId20"/>
    <p:sldId id="312" r:id="rId21"/>
    <p:sldId id="314" r:id="rId22"/>
    <p:sldId id="315" r:id="rId23"/>
    <p:sldId id="316" r:id="rId24"/>
  </p:sldIdLst>
  <p:sldSz cx="9144000" cy="5143500" type="screen16x9"/>
  <p:notesSz cx="6858000" cy="9144000"/>
  <p:embeddedFontLst>
    <p:embeddedFont>
      <p:font typeface="Bebas Neue" panose="020B0606020202050201" pitchFamily="34" charset="0"/>
      <p:regular r:id="rId26"/>
    </p:embeddedFont>
    <p:embeddedFont>
      <p:font typeface="Bookman Old Style" panose="02050604050505020204" pitchFamily="18"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Krona One" panose="020B0604020202020204" charset="0"/>
      <p:regular r:id="rId35"/>
    </p:embeddedFont>
    <p:embeddedFont>
      <p:font typeface="Raleway" pitchFamily="2" charset="0"/>
      <p:regular r:id="rId36"/>
      <p:bold r:id="rId37"/>
      <p:italic r:id="rId38"/>
      <p:boldItalic r:id="rId39"/>
    </p:embeddedFont>
    <p:embeddedFont>
      <p:font typeface="Raleway Medium"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C6D8"/>
    <a:srgbClr val="3650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A25423-5A19-4C0E-9A33-422A6908B589}" v="1" dt="2023-10-18T06:51:16.547"/>
    <p1510:client id="{7993B26A-8454-4DA0-BDDC-7C37DE3B57C4}" v="1" dt="2023-10-31T16:43:03.794"/>
    <p1510:client id="{9C3FE944-DAFC-4843-8844-F0A86F41FFE6}" v="2" dt="2022-09-27T12:19:05.987"/>
  </p1510:revLst>
</p1510:revInfo>
</file>

<file path=ppt/tableStyles.xml><?xml version="1.0" encoding="utf-8"?>
<a:tblStyleLst xmlns:a="http://schemas.openxmlformats.org/drawingml/2006/main" def="{ED9A24EB-7355-458B-939E-B3E59FA94DFE}">
  <a:tblStyle styleId="{ED9A24EB-7355-458B-939E-B3E59FA94DF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4660"/>
  </p:normalViewPr>
  <p:slideViewPr>
    <p:cSldViewPr snapToGrid="0">
      <p:cViewPr>
        <p:scale>
          <a:sx n="110" d="100"/>
          <a:sy n="110" d="100"/>
        </p:scale>
        <p:origin x="658"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6.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4.fntdata"/><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font" Target="fonts/font11.fntdata"/><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Мірошниченко Оксана Анатоліївна" userId="S::06miroshnychenko@vop.in.ua::5196debd-6715-493a-bb4a-358b3418049e" providerId="AD" clId="Web-{9C3FE944-DAFC-4843-8844-F0A86F41FFE6}"/>
    <pc:docChg chg="modSld">
      <pc:chgData name="Мірошниченко Оксана Анатоліївна" userId="S::06miroshnychenko@vop.in.ua::5196debd-6715-493a-bb4a-358b3418049e" providerId="AD" clId="Web-{9C3FE944-DAFC-4843-8844-F0A86F41FFE6}" dt="2022-09-27T12:19:05.987" v="1" actId="20577"/>
      <pc:docMkLst>
        <pc:docMk/>
      </pc:docMkLst>
      <pc:sldChg chg="modSp">
        <pc:chgData name="Мірошниченко Оксана Анатоліївна" userId="S::06miroshnychenko@vop.in.ua::5196debd-6715-493a-bb4a-358b3418049e" providerId="AD" clId="Web-{9C3FE944-DAFC-4843-8844-F0A86F41FFE6}" dt="2022-09-27T12:19:05.987" v="1" actId="20577"/>
        <pc:sldMkLst>
          <pc:docMk/>
          <pc:sldMk cId="0" sldId="257"/>
        </pc:sldMkLst>
        <pc:spChg chg="mod">
          <ac:chgData name="Мірошниченко Оксана Анатоліївна" userId="S::06miroshnychenko@vop.in.ua::5196debd-6715-493a-bb4a-358b3418049e" providerId="AD" clId="Web-{9C3FE944-DAFC-4843-8844-F0A86F41FFE6}" dt="2022-09-27T12:19:05.987" v="1" actId="20577"/>
          <ac:spMkLst>
            <pc:docMk/>
            <pc:sldMk cId="0" sldId="257"/>
            <ac:spMk id="1208" creationId="{00000000-0000-0000-0000-000000000000}"/>
          </ac:spMkLst>
        </pc:spChg>
      </pc:sldChg>
    </pc:docChg>
  </pc:docChgLst>
  <pc:docChgLst>
    <pc:chgData name="Кравчук Олена Сергіївна" userId="S::zdo3kravchuk@vop.in.ua::118c8310-62b0-4783-93a2-1bdbcb277b71" providerId="AD" clId="Web-{73A25423-5A19-4C0E-9A33-422A6908B589}"/>
    <pc:docChg chg="sldOrd">
      <pc:chgData name="Кравчук Олена Сергіївна" userId="S::zdo3kravchuk@vop.in.ua::118c8310-62b0-4783-93a2-1bdbcb277b71" providerId="AD" clId="Web-{73A25423-5A19-4C0E-9A33-422A6908B589}" dt="2023-10-18T06:51:16.547" v="0"/>
      <pc:docMkLst>
        <pc:docMk/>
      </pc:docMkLst>
      <pc:sldChg chg="ord">
        <pc:chgData name="Кравчук Олена Сергіївна" userId="S::zdo3kravchuk@vop.in.ua::118c8310-62b0-4783-93a2-1bdbcb277b71" providerId="AD" clId="Web-{73A25423-5A19-4C0E-9A33-422A6908B589}" dt="2023-10-18T06:51:16.547" v="0"/>
        <pc:sldMkLst>
          <pc:docMk/>
          <pc:sldMk cId="3410779098" sldId="312"/>
        </pc:sldMkLst>
      </pc:sldChg>
    </pc:docChg>
  </pc:docChgLst>
  <pc:docChgLst>
    <pc:chgData name="Іванова Катерина Олексіївна" userId="S::22ivanova@vop.in.ua::f023e441-bffc-4e73-a2e3-920b2d9805ce" providerId="AD" clId="Web-{7993B26A-8454-4DA0-BDDC-7C37DE3B57C4}"/>
    <pc:docChg chg="sldOrd">
      <pc:chgData name="Іванова Катерина Олексіївна" userId="S::22ivanova@vop.in.ua::f023e441-bffc-4e73-a2e3-920b2d9805ce" providerId="AD" clId="Web-{7993B26A-8454-4DA0-BDDC-7C37DE3B57C4}" dt="2023-10-31T16:43:03.794" v="0"/>
      <pc:docMkLst>
        <pc:docMk/>
      </pc:docMkLst>
      <pc:sldChg chg="ord">
        <pc:chgData name="Іванова Катерина Олексіївна" userId="S::22ivanova@vop.in.ua::f023e441-bffc-4e73-a2e3-920b2d9805ce" providerId="AD" clId="Web-{7993B26A-8454-4DA0-BDDC-7C37DE3B57C4}" dt="2023-10-31T16:43:03.794" v="0"/>
        <pc:sldMkLst>
          <pc:docMk/>
          <pc:sldMk cId="0" sldId="2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8586553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Google Shape;1204;g1221ab9606b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5" name="Google Shape;1205;g1221ab9606b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44321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g128ab2c9ed1_0_137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1" name="Google Shape;1471;g128ab2c9ed1_0_13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242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g128ab2c9ed1_0_137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1" name="Google Shape;1471;g128ab2c9ed1_0_13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8837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g128ab2c9ed1_0_137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1" name="Google Shape;1471;g128ab2c9ed1_0_13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3057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5"/>
        <p:cNvGrpSpPr/>
        <p:nvPr/>
      </p:nvGrpSpPr>
      <p:grpSpPr>
        <a:xfrm>
          <a:off x="0" y="0"/>
          <a:ext cx="0" cy="0"/>
          <a:chOff x="0" y="0"/>
          <a:chExt cx="0" cy="0"/>
        </a:xfrm>
      </p:grpSpPr>
      <p:sp>
        <p:nvSpPr>
          <p:cNvPr id="1296" name="Google Shape;1296;g129cdd3303d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7" name="Google Shape;1297;g129cdd3303d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6726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5"/>
        <p:cNvGrpSpPr/>
        <p:nvPr/>
      </p:nvGrpSpPr>
      <p:grpSpPr>
        <a:xfrm>
          <a:off x="0" y="0"/>
          <a:ext cx="0" cy="0"/>
          <a:chOff x="0" y="0"/>
          <a:chExt cx="0" cy="0"/>
        </a:xfrm>
      </p:grpSpPr>
      <p:sp>
        <p:nvSpPr>
          <p:cNvPr id="1296" name="Google Shape;1296;g129cdd3303d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7" name="Google Shape;1297;g129cdd3303d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2934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5"/>
        <p:cNvGrpSpPr/>
        <p:nvPr/>
      </p:nvGrpSpPr>
      <p:grpSpPr>
        <a:xfrm>
          <a:off x="0" y="0"/>
          <a:ext cx="0" cy="0"/>
          <a:chOff x="0" y="0"/>
          <a:chExt cx="0" cy="0"/>
        </a:xfrm>
      </p:grpSpPr>
      <p:sp>
        <p:nvSpPr>
          <p:cNvPr id="1296" name="Google Shape;1296;g129cdd3303d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7" name="Google Shape;1297;g129cdd3303d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7296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2"/>
        <p:cNvGrpSpPr/>
        <p:nvPr/>
      </p:nvGrpSpPr>
      <p:grpSpPr>
        <a:xfrm>
          <a:off x="0" y="0"/>
          <a:ext cx="0" cy="0"/>
          <a:chOff x="0" y="0"/>
          <a:chExt cx="0" cy="0"/>
        </a:xfrm>
      </p:grpSpPr>
      <p:sp>
        <p:nvSpPr>
          <p:cNvPr id="1333" name="Google Shape;1333;g1221ab9606b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4" name="Google Shape;1334;g1221ab9606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7953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5"/>
        <p:cNvGrpSpPr/>
        <p:nvPr/>
      </p:nvGrpSpPr>
      <p:grpSpPr>
        <a:xfrm>
          <a:off x="0" y="0"/>
          <a:ext cx="0" cy="0"/>
          <a:chOff x="0" y="0"/>
          <a:chExt cx="0" cy="0"/>
        </a:xfrm>
      </p:grpSpPr>
      <p:sp>
        <p:nvSpPr>
          <p:cNvPr id="1296" name="Google Shape;1296;g129cdd3303d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7" name="Google Shape;1297;g129cdd3303d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6554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050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g128ab2c9ed1_0_138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6" name="Google Shape;1406;g128ab2c9ed1_0_138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65232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5"/>
        <p:cNvGrpSpPr/>
        <p:nvPr/>
      </p:nvGrpSpPr>
      <p:grpSpPr>
        <a:xfrm>
          <a:off x="0" y="0"/>
          <a:ext cx="0" cy="0"/>
          <a:chOff x="0" y="0"/>
          <a:chExt cx="0" cy="0"/>
        </a:xfrm>
      </p:grpSpPr>
      <p:sp>
        <p:nvSpPr>
          <p:cNvPr id="1356" name="Google Shape;1356;g129cdd3303d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7" name="Google Shape;1357;g129cdd3303d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1840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g1221ab960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8" name="Google Shape;1288;g1221ab960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6580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7"/>
        <p:cNvGrpSpPr/>
        <p:nvPr/>
      </p:nvGrpSpPr>
      <p:grpSpPr>
        <a:xfrm>
          <a:off x="0" y="0"/>
          <a:ext cx="0" cy="0"/>
          <a:chOff x="0" y="0"/>
          <a:chExt cx="0" cy="0"/>
        </a:xfrm>
      </p:grpSpPr>
      <p:sp>
        <p:nvSpPr>
          <p:cNvPr id="1248" name="Google Shape;1248;g1221ab9606b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9" name="Google Shape;1249;g1221ab9606b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1582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g1221ab960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8" name="Google Shape;1288;g1221ab960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3783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
        <p:cNvGrpSpPr/>
        <p:nvPr/>
      </p:nvGrpSpPr>
      <p:grpSpPr>
        <a:xfrm>
          <a:off x="0" y="0"/>
          <a:ext cx="0" cy="0"/>
          <a:chOff x="0" y="0"/>
          <a:chExt cx="0" cy="0"/>
        </a:xfrm>
      </p:grpSpPr>
      <p:sp>
        <p:nvSpPr>
          <p:cNvPr id="1364" name="Google Shape;1364;g1221ab9606b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5" name="Google Shape;1365;g1221ab9606b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7391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9"/>
        <p:cNvGrpSpPr/>
        <p:nvPr/>
      </p:nvGrpSpPr>
      <p:grpSpPr>
        <a:xfrm>
          <a:off x="0" y="0"/>
          <a:ext cx="0" cy="0"/>
          <a:chOff x="0" y="0"/>
          <a:chExt cx="0" cy="0"/>
        </a:xfrm>
      </p:grpSpPr>
      <p:sp>
        <p:nvSpPr>
          <p:cNvPr id="1520" name="Google Shape;1520;g128ab2c9ed1_0_137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1" name="Google Shape;1521;g128ab2c9ed1_0_13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258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6"/>
        <p:cNvGrpSpPr/>
        <p:nvPr/>
      </p:nvGrpSpPr>
      <p:grpSpPr>
        <a:xfrm>
          <a:off x="0" y="0"/>
          <a:ext cx="0" cy="0"/>
          <a:chOff x="0" y="0"/>
          <a:chExt cx="0" cy="0"/>
        </a:xfrm>
      </p:grpSpPr>
      <p:sp>
        <p:nvSpPr>
          <p:cNvPr id="1677" name="Google Shape;1677;g128ab2c9ed1_0_138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8" name="Google Shape;1678;g128ab2c9ed1_0_138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2257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172300" y="920625"/>
            <a:ext cx="6246900" cy="26217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4700">
                <a:solidFill>
                  <a:srgbClr val="212529"/>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172300" y="3495150"/>
            <a:ext cx="4359000" cy="4095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6632358" y="203527"/>
            <a:ext cx="329753" cy="329753"/>
          </a:xfrm>
          <a:custGeom>
            <a:avLst/>
            <a:gdLst/>
            <a:ahLst/>
            <a:cxnLst/>
            <a:rect l="l" t="t" r="r" b="b"/>
            <a:pathLst>
              <a:path w="13861" h="13861" fill="none" extrusionOk="0">
                <a:moveTo>
                  <a:pt x="1" y="0"/>
                </a:moveTo>
                <a:lnTo>
                  <a:pt x="13861" y="0"/>
                </a:lnTo>
                <a:lnTo>
                  <a:pt x="13861" y="13860"/>
                </a:lnTo>
                <a:lnTo>
                  <a:pt x="1" y="13860"/>
                </a:lnTo>
                <a:close/>
              </a:path>
            </a:pathLst>
          </a:custGeom>
          <a:noFill/>
          <a:ln w="9525" cap="flat" cmpd="sng">
            <a:solidFill>
              <a:srgbClr val="000000"/>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5400000">
            <a:off x="4945538" y="4231137"/>
            <a:ext cx="872622" cy="435598"/>
          </a:xfrm>
          <a:custGeom>
            <a:avLst/>
            <a:gdLst/>
            <a:ahLst/>
            <a:cxnLst/>
            <a:rect l="l" t="t" r="r" b="b"/>
            <a:pathLst>
              <a:path w="36111" h="18026" extrusionOk="0">
                <a:moveTo>
                  <a:pt x="18055" y="1"/>
                </a:moveTo>
                <a:cubicBezTo>
                  <a:pt x="8055" y="1"/>
                  <a:pt x="0" y="8086"/>
                  <a:pt x="0" y="18025"/>
                </a:cubicBezTo>
                <a:lnTo>
                  <a:pt x="36110" y="18025"/>
                </a:lnTo>
                <a:cubicBezTo>
                  <a:pt x="36110" y="8056"/>
                  <a:pt x="28055" y="1"/>
                  <a:pt x="180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353875" y="4230775"/>
            <a:ext cx="872622" cy="436323"/>
          </a:xfrm>
          <a:custGeom>
            <a:avLst/>
            <a:gdLst/>
            <a:ahLst/>
            <a:cxnLst/>
            <a:rect l="l" t="t" r="r" b="b"/>
            <a:pathLst>
              <a:path w="36111" h="18056" extrusionOk="0">
                <a:moveTo>
                  <a:pt x="18055" y="0"/>
                </a:moveTo>
                <a:cubicBezTo>
                  <a:pt x="8055" y="0"/>
                  <a:pt x="0" y="8116"/>
                  <a:pt x="0" y="18055"/>
                </a:cubicBezTo>
                <a:lnTo>
                  <a:pt x="36110" y="18055"/>
                </a:lnTo>
                <a:cubicBezTo>
                  <a:pt x="36110" y="8086"/>
                  <a:pt x="28055" y="0"/>
                  <a:pt x="180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 name="Google Shape;14;p2"/>
          <p:cNvCxnSpPr/>
          <p:nvPr/>
        </p:nvCxnSpPr>
        <p:spPr>
          <a:xfrm>
            <a:off x="244711" y="-25511"/>
            <a:ext cx="0" cy="5213700"/>
          </a:xfrm>
          <a:prstGeom prst="straightConnector1">
            <a:avLst/>
          </a:prstGeom>
          <a:noFill/>
          <a:ln w="9525" cap="flat" cmpd="sng">
            <a:solidFill>
              <a:schemeClr val="dk1"/>
            </a:solidFill>
            <a:prstDash val="solid"/>
            <a:round/>
            <a:headEnd type="none" w="med" len="med"/>
            <a:tailEnd type="none" w="med" len="med"/>
          </a:ln>
        </p:spPr>
      </p:cxnSp>
      <p:cxnSp>
        <p:nvCxnSpPr>
          <p:cNvPr id="15" name="Google Shape;15;p2"/>
          <p:cNvCxnSpPr/>
          <p:nvPr/>
        </p:nvCxnSpPr>
        <p:spPr>
          <a:xfrm>
            <a:off x="498149" y="-25511"/>
            <a:ext cx="0" cy="5213700"/>
          </a:xfrm>
          <a:prstGeom prst="straightConnector1">
            <a:avLst/>
          </a:prstGeom>
          <a:noFill/>
          <a:ln w="9525" cap="flat" cmpd="sng">
            <a:solidFill>
              <a:schemeClr val="dk1"/>
            </a:solidFill>
            <a:prstDash val="solid"/>
            <a:round/>
            <a:headEnd type="none" w="med" len="med"/>
            <a:tailEnd type="none" w="med" len="med"/>
          </a:ln>
        </p:spPr>
      </p:cxnSp>
      <p:cxnSp>
        <p:nvCxnSpPr>
          <p:cNvPr id="16" name="Google Shape;16;p2"/>
          <p:cNvCxnSpPr/>
          <p:nvPr/>
        </p:nvCxnSpPr>
        <p:spPr>
          <a:xfrm>
            <a:off x="-8726" y="-25511"/>
            <a:ext cx="0" cy="5213700"/>
          </a:xfrm>
          <a:prstGeom prst="straightConnector1">
            <a:avLst/>
          </a:prstGeom>
          <a:noFill/>
          <a:ln w="9525" cap="flat" cmpd="sng">
            <a:solidFill>
              <a:schemeClr val="dk1"/>
            </a:solidFill>
            <a:prstDash val="solid"/>
            <a:round/>
            <a:headEnd type="none" w="med" len="med"/>
            <a:tailEnd type="none" w="med" len="med"/>
          </a:ln>
        </p:spPr>
      </p:cxnSp>
      <p:sp>
        <p:nvSpPr>
          <p:cNvPr id="17" name="Google Shape;17;p2"/>
          <p:cNvSpPr/>
          <p:nvPr/>
        </p:nvSpPr>
        <p:spPr>
          <a:xfrm>
            <a:off x="5800985" y="203527"/>
            <a:ext cx="329753" cy="329753"/>
          </a:xfrm>
          <a:custGeom>
            <a:avLst/>
            <a:gdLst/>
            <a:ahLst/>
            <a:cxnLst/>
            <a:rect l="l" t="t" r="r" b="b"/>
            <a:pathLst>
              <a:path w="13861" h="13861" fill="none" extrusionOk="0">
                <a:moveTo>
                  <a:pt x="1" y="0"/>
                </a:moveTo>
                <a:lnTo>
                  <a:pt x="13861" y="0"/>
                </a:lnTo>
                <a:lnTo>
                  <a:pt x="13861" y="13860"/>
                </a:lnTo>
                <a:lnTo>
                  <a:pt x="1" y="13860"/>
                </a:lnTo>
                <a:close/>
              </a:path>
            </a:pathLst>
          </a:custGeom>
          <a:noFill/>
          <a:ln w="9525" cap="flat" cmpd="sng">
            <a:solidFill>
              <a:srgbClr val="000000"/>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5400000">
            <a:off x="5536838" y="4231137"/>
            <a:ext cx="872622" cy="435598"/>
          </a:xfrm>
          <a:custGeom>
            <a:avLst/>
            <a:gdLst/>
            <a:ahLst/>
            <a:cxnLst/>
            <a:rect l="l" t="t" r="r" b="b"/>
            <a:pathLst>
              <a:path w="36111" h="18026" extrusionOk="0">
                <a:moveTo>
                  <a:pt x="18055" y="1"/>
                </a:moveTo>
                <a:cubicBezTo>
                  <a:pt x="8055" y="1"/>
                  <a:pt x="0" y="8086"/>
                  <a:pt x="0" y="18025"/>
                </a:cubicBezTo>
                <a:lnTo>
                  <a:pt x="36110" y="18025"/>
                </a:lnTo>
                <a:cubicBezTo>
                  <a:pt x="36110" y="8056"/>
                  <a:pt x="28055" y="1"/>
                  <a:pt x="180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385325" y="205300"/>
            <a:ext cx="329700" cy="329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216698" y="203550"/>
            <a:ext cx="329700" cy="329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81700" y="188800"/>
            <a:ext cx="998100" cy="998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725" y="2606625"/>
            <a:ext cx="2429989" cy="2540365"/>
          </a:xfrm>
          <a:custGeom>
            <a:avLst/>
            <a:gdLst/>
            <a:ahLst/>
            <a:cxnLst/>
            <a:rect l="l" t="t" r="r" b="b"/>
            <a:pathLst>
              <a:path w="53193" h="53193" extrusionOk="0">
                <a:moveTo>
                  <a:pt x="0" y="1"/>
                </a:moveTo>
                <a:lnTo>
                  <a:pt x="0" y="53193"/>
                </a:lnTo>
                <a:lnTo>
                  <a:pt x="53193" y="53193"/>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994250" y="4180924"/>
            <a:ext cx="962617" cy="962617"/>
          </a:xfrm>
          <a:custGeom>
            <a:avLst/>
            <a:gdLst/>
            <a:ahLst/>
            <a:cxnLst/>
            <a:rect l="l" t="t" r="r" b="b"/>
            <a:pathLst>
              <a:path w="34196" h="34196" fill="none" extrusionOk="0">
                <a:moveTo>
                  <a:pt x="34195" y="34195"/>
                </a:moveTo>
                <a:lnTo>
                  <a:pt x="0" y="34195"/>
                </a:lnTo>
                <a:lnTo>
                  <a:pt x="0" y="34195"/>
                </a:lnTo>
                <a:cubicBezTo>
                  <a:pt x="0" y="15320"/>
                  <a:pt x="15289" y="0"/>
                  <a:pt x="34195" y="0"/>
                </a:cubicBezTo>
                <a:lnTo>
                  <a:pt x="34195" y="0"/>
                </a:lnTo>
                <a:close/>
              </a:path>
            </a:pathLst>
          </a:custGeom>
          <a:noFill/>
          <a:ln w="9875" cap="flat" cmpd="sng">
            <a:solidFill>
              <a:srgbClr val="000000"/>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437600" y="5149014"/>
            <a:ext cx="1739000" cy="4620"/>
          </a:xfrm>
          <a:custGeom>
            <a:avLst/>
            <a:gdLst/>
            <a:ahLst/>
            <a:cxnLst/>
            <a:rect l="l" t="t" r="r" b="b"/>
            <a:pathLst>
              <a:path w="69560" h="187" extrusionOk="0">
                <a:moveTo>
                  <a:pt x="0" y="0"/>
                </a:moveTo>
                <a:lnTo>
                  <a:pt x="0" y="186"/>
                </a:lnTo>
                <a:lnTo>
                  <a:pt x="69560" y="186"/>
                </a:lnTo>
                <a:lnTo>
                  <a:pt x="695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2"/>
          <p:cNvGrpSpPr/>
          <p:nvPr/>
        </p:nvGrpSpPr>
        <p:grpSpPr>
          <a:xfrm>
            <a:off x="7435250" y="-24242"/>
            <a:ext cx="1743300" cy="5182896"/>
            <a:chOff x="7435250" y="-24242"/>
            <a:chExt cx="1743300" cy="5182896"/>
          </a:xfrm>
        </p:grpSpPr>
        <p:sp>
          <p:nvSpPr>
            <p:cNvPr id="26" name="Google Shape;26;p2"/>
            <p:cNvSpPr/>
            <p:nvPr/>
          </p:nvSpPr>
          <p:spPr>
            <a:xfrm>
              <a:off x="7447100" y="-19046"/>
              <a:ext cx="1719600" cy="5177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671400" y="-22315"/>
              <a:ext cx="14750" cy="5173256"/>
            </a:xfrm>
            <a:custGeom>
              <a:avLst/>
              <a:gdLst/>
              <a:ahLst/>
              <a:cxnLst/>
              <a:rect l="l" t="t" r="r" b="b"/>
              <a:pathLst>
                <a:path w="590" h="209380" extrusionOk="0">
                  <a:moveTo>
                    <a:pt x="403" y="0"/>
                  </a:moveTo>
                  <a:lnTo>
                    <a:pt x="0" y="209380"/>
                  </a:lnTo>
                  <a:lnTo>
                    <a:pt x="186" y="209380"/>
                  </a:lnTo>
                  <a:lnTo>
                    <a:pt x="590"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435250" y="-21919"/>
              <a:ext cx="4700" cy="5173256"/>
            </a:xfrm>
            <a:custGeom>
              <a:avLst/>
              <a:gdLst/>
              <a:ahLst/>
              <a:cxnLst/>
              <a:rect l="l" t="t" r="r" b="b"/>
              <a:pathLst>
                <a:path w="188" h="209380" extrusionOk="0">
                  <a:moveTo>
                    <a:pt x="1" y="0"/>
                  </a:moveTo>
                  <a:lnTo>
                    <a:pt x="1" y="209379"/>
                  </a:lnTo>
                  <a:lnTo>
                    <a:pt x="187" y="209379"/>
                  </a:lnTo>
                  <a:lnTo>
                    <a:pt x="187"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9173875" y="-21919"/>
              <a:ext cx="4675" cy="5173256"/>
            </a:xfrm>
            <a:custGeom>
              <a:avLst/>
              <a:gdLst/>
              <a:ahLst/>
              <a:cxnLst/>
              <a:rect l="l" t="t" r="r" b="b"/>
              <a:pathLst>
                <a:path w="187" h="209380" extrusionOk="0">
                  <a:moveTo>
                    <a:pt x="0" y="0"/>
                  </a:moveTo>
                  <a:lnTo>
                    <a:pt x="0" y="209379"/>
                  </a:lnTo>
                  <a:lnTo>
                    <a:pt x="187" y="209379"/>
                  </a:lnTo>
                  <a:lnTo>
                    <a:pt x="187"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922250" y="-21919"/>
              <a:ext cx="5075" cy="5173256"/>
            </a:xfrm>
            <a:custGeom>
              <a:avLst/>
              <a:gdLst/>
              <a:ahLst/>
              <a:cxnLst/>
              <a:rect l="l" t="t" r="r" b="b"/>
              <a:pathLst>
                <a:path w="203" h="209380" extrusionOk="0">
                  <a:moveTo>
                    <a:pt x="1" y="0"/>
                  </a:moveTo>
                  <a:lnTo>
                    <a:pt x="1" y="209379"/>
                  </a:lnTo>
                  <a:lnTo>
                    <a:pt x="202" y="209379"/>
                  </a:lnTo>
                  <a:lnTo>
                    <a:pt x="20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173900" y="-21919"/>
              <a:ext cx="4675" cy="5173256"/>
            </a:xfrm>
            <a:custGeom>
              <a:avLst/>
              <a:gdLst/>
              <a:ahLst/>
              <a:cxnLst/>
              <a:rect l="l" t="t" r="r" b="b"/>
              <a:pathLst>
                <a:path w="187" h="209380" extrusionOk="0">
                  <a:moveTo>
                    <a:pt x="0" y="0"/>
                  </a:moveTo>
                  <a:lnTo>
                    <a:pt x="0" y="209379"/>
                  </a:lnTo>
                  <a:lnTo>
                    <a:pt x="187" y="209379"/>
                  </a:lnTo>
                  <a:lnTo>
                    <a:pt x="187"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424775" y="-21919"/>
              <a:ext cx="5050" cy="5173256"/>
            </a:xfrm>
            <a:custGeom>
              <a:avLst/>
              <a:gdLst/>
              <a:ahLst/>
              <a:cxnLst/>
              <a:rect l="l" t="t" r="r" b="b"/>
              <a:pathLst>
                <a:path w="202" h="209380" extrusionOk="0">
                  <a:moveTo>
                    <a:pt x="0" y="0"/>
                  </a:moveTo>
                  <a:lnTo>
                    <a:pt x="0" y="209379"/>
                  </a:lnTo>
                  <a:lnTo>
                    <a:pt x="202" y="209379"/>
                  </a:lnTo>
                  <a:lnTo>
                    <a:pt x="20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676400" y="-21919"/>
              <a:ext cx="14775" cy="5173256"/>
            </a:xfrm>
            <a:custGeom>
              <a:avLst/>
              <a:gdLst/>
              <a:ahLst/>
              <a:cxnLst/>
              <a:rect l="l" t="t" r="r" b="b"/>
              <a:pathLst>
                <a:path w="591" h="209380" extrusionOk="0">
                  <a:moveTo>
                    <a:pt x="404" y="0"/>
                  </a:moveTo>
                  <a:lnTo>
                    <a:pt x="1" y="209379"/>
                  </a:lnTo>
                  <a:lnTo>
                    <a:pt x="187" y="209379"/>
                  </a:lnTo>
                  <a:lnTo>
                    <a:pt x="590"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927275" y="-21919"/>
              <a:ext cx="5075" cy="5173256"/>
            </a:xfrm>
            <a:custGeom>
              <a:avLst/>
              <a:gdLst/>
              <a:ahLst/>
              <a:cxnLst/>
              <a:rect l="l" t="t" r="r" b="b"/>
              <a:pathLst>
                <a:path w="203" h="209380" extrusionOk="0">
                  <a:moveTo>
                    <a:pt x="0" y="0"/>
                  </a:moveTo>
                  <a:lnTo>
                    <a:pt x="0" y="209379"/>
                  </a:lnTo>
                  <a:lnTo>
                    <a:pt x="202" y="209379"/>
                  </a:lnTo>
                  <a:lnTo>
                    <a:pt x="20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437600" y="4890352"/>
              <a:ext cx="1738625" cy="4620"/>
            </a:xfrm>
            <a:custGeom>
              <a:avLst/>
              <a:gdLst/>
              <a:ahLst/>
              <a:cxnLst/>
              <a:rect l="l" t="t" r="r" b="b"/>
              <a:pathLst>
                <a:path w="69545" h="187" extrusionOk="0">
                  <a:moveTo>
                    <a:pt x="0" y="0"/>
                  </a:moveTo>
                  <a:lnTo>
                    <a:pt x="0" y="186"/>
                  </a:lnTo>
                  <a:lnTo>
                    <a:pt x="69544" y="186"/>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437600" y="4631689"/>
              <a:ext cx="1738625"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437600" y="4373026"/>
              <a:ext cx="1738625"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7437600" y="4114363"/>
              <a:ext cx="1738625"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7437600" y="3855700"/>
              <a:ext cx="1738625"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7437600" y="3597037"/>
              <a:ext cx="1738625"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7437600" y="3338375"/>
              <a:ext cx="1738625"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7437600" y="3079712"/>
              <a:ext cx="1738625"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7437600" y="2821049"/>
              <a:ext cx="1738625"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437600" y="2562386"/>
              <a:ext cx="1739000" cy="4620"/>
            </a:xfrm>
            <a:custGeom>
              <a:avLst/>
              <a:gdLst/>
              <a:ahLst/>
              <a:cxnLst/>
              <a:rect l="l" t="t" r="r" b="b"/>
              <a:pathLst>
                <a:path w="69560" h="187" extrusionOk="0">
                  <a:moveTo>
                    <a:pt x="0" y="1"/>
                  </a:moveTo>
                  <a:lnTo>
                    <a:pt x="0" y="187"/>
                  </a:lnTo>
                  <a:lnTo>
                    <a:pt x="69560" y="187"/>
                  </a:lnTo>
                  <a:lnTo>
                    <a:pt x="69560"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437600" y="2303723"/>
              <a:ext cx="1738625"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437600" y="1786398"/>
              <a:ext cx="1738625"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7437200" y="2045061"/>
              <a:ext cx="1738625" cy="4620"/>
            </a:xfrm>
            <a:custGeom>
              <a:avLst/>
              <a:gdLst/>
              <a:ahLst/>
              <a:cxnLst/>
              <a:rect l="l" t="t" r="r" b="b"/>
              <a:pathLst>
                <a:path w="69545" h="187" extrusionOk="0">
                  <a:moveTo>
                    <a:pt x="0" y="1"/>
                  </a:moveTo>
                  <a:lnTo>
                    <a:pt x="0" y="187"/>
                  </a:lnTo>
                  <a:lnTo>
                    <a:pt x="69545" y="187"/>
                  </a:lnTo>
                  <a:lnTo>
                    <a:pt x="69545"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437600" y="1527735"/>
              <a:ext cx="1739000" cy="4620"/>
            </a:xfrm>
            <a:custGeom>
              <a:avLst/>
              <a:gdLst/>
              <a:ahLst/>
              <a:cxnLst/>
              <a:rect l="l" t="t" r="r" b="b"/>
              <a:pathLst>
                <a:path w="69560" h="187" extrusionOk="0">
                  <a:moveTo>
                    <a:pt x="0" y="1"/>
                  </a:moveTo>
                  <a:lnTo>
                    <a:pt x="0" y="187"/>
                  </a:lnTo>
                  <a:lnTo>
                    <a:pt x="69560" y="187"/>
                  </a:lnTo>
                  <a:lnTo>
                    <a:pt x="69560"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7437600" y="1269072"/>
              <a:ext cx="1738625"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7437600" y="1010409"/>
              <a:ext cx="1738625"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7437600" y="751746"/>
              <a:ext cx="1738625"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437600" y="493084"/>
              <a:ext cx="1738625"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7437600" y="234421"/>
              <a:ext cx="1738625" cy="4645"/>
            </a:xfrm>
            <a:custGeom>
              <a:avLst/>
              <a:gdLst/>
              <a:ahLst/>
              <a:cxnLst/>
              <a:rect l="l" t="t" r="r" b="b"/>
              <a:pathLst>
                <a:path w="69545" h="188"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437600" y="-24242"/>
              <a:ext cx="1738225" cy="4645"/>
            </a:xfrm>
            <a:custGeom>
              <a:avLst/>
              <a:gdLst/>
              <a:ahLst/>
              <a:cxnLst/>
              <a:rect l="l" t="t" r="r" b="b"/>
              <a:pathLst>
                <a:path w="69529" h="188" extrusionOk="0">
                  <a:moveTo>
                    <a:pt x="0" y="1"/>
                  </a:moveTo>
                  <a:lnTo>
                    <a:pt x="0" y="187"/>
                  </a:lnTo>
                  <a:lnTo>
                    <a:pt x="69529" y="187"/>
                  </a:lnTo>
                  <a:lnTo>
                    <a:pt x="69529"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Google Shape;55;p2"/>
          <p:cNvSpPr/>
          <p:nvPr/>
        </p:nvSpPr>
        <p:spPr>
          <a:xfrm>
            <a:off x="7253837" y="3255000"/>
            <a:ext cx="399815" cy="399815"/>
          </a:xfrm>
          <a:custGeom>
            <a:avLst/>
            <a:gdLst/>
            <a:ahLst/>
            <a:cxnLst/>
            <a:rect l="l" t="t" r="r" b="b"/>
            <a:pathLst>
              <a:path w="11886" h="11886" extrusionOk="0">
                <a:moveTo>
                  <a:pt x="5928" y="1"/>
                </a:moveTo>
                <a:lnTo>
                  <a:pt x="1" y="5958"/>
                </a:lnTo>
                <a:lnTo>
                  <a:pt x="5928" y="11886"/>
                </a:lnTo>
                <a:lnTo>
                  <a:pt x="11885" y="5958"/>
                </a:lnTo>
                <a:lnTo>
                  <a:pt x="59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253837" y="3928809"/>
            <a:ext cx="399815" cy="399815"/>
          </a:xfrm>
          <a:custGeom>
            <a:avLst/>
            <a:gdLst/>
            <a:ahLst/>
            <a:cxnLst/>
            <a:rect l="l" t="t" r="r" b="b"/>
            <a:pathLst>
              <a:path w="11886" h="11886" extrusionOk="0">
                <a:moveTo>
                  <a:pt x="5928" y="1"/>
                </a:moveTo>
                <a:lnTo>
                  <a:pt x="1" y="5928"/>
                </a:lnTo>
                <a:lnTo>
                  <a:pt x="5928" y="11885"/>
                </a:lnTo>
                <a:lnTo>
                  <a:pt x="11885" y="5928"/>
                </a:lnTo>
                <a:lnTo>
                  <a:pt x="59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253837" y="4602618"/>
            <a:ext cx="399815" cy="398773"/>
          </a:xfrm>
          <a:custGeom>
            <a:avLst/>
            <a:gdLst/>
            <a:ahLst/>
            <a:cxnLst/>
            <a:rect l="l" t="t" r="r" b="b"/>
            <a:pathLst>
              <a:path w="11886" h="11855" extrusionOk="0">
                <a:moveTo>
                  <a:pt x="5958" y="0"/>
                </a:moveTo>
                <a:lnTo>
                  <a:pt x="1" y="5927"/>
                </a:lnTo>
                <a:lnTo>
                  <a:pt x="5958" y="11855"/>
                </a:lnTo>
                <a:lnTo>
                  <a:pt x="11885" y="5927"/>
                </a:lnTo>
                <a:lnTo>
                  <a:pt x="59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718"/>
        <p:cNvGrpSpPr/>
        <p:nvPr/>
      </p:nvGrpSpPr>
      <p:grpSpPr>
        <a:xfrm>
          <a:off x="0" y="0"/>
          <a:ext cx="0" cy="0"/>
          <a:chOff x="0" y="0"/>
          <a:chExt cx="0" cy="0"/>
        </a:xfrm>
      </p:grpSpPr>
      <p:grpSp>
        <p:nvGrpSpPr>
          <p:cNvPr id="719" name="Google Shape;719;p20"/>
          <p:cNvGrpSpPr/>
          <p:nvPr/>
        </p:nvGrpSpPr>
        <p:grpSpPr>
          <a:xfrm>
            <a:off x="-24559" y="-22700"/>
            <a:ext cx="3447859" cy="5190887"/>
            <a:chOff x="-24559" y="-22700"/>
            <a:chExt cx="3447859" cy="5190887"/>
          </a:xfrm>
        </p:grpSpPr>
        <p:grpSp>
          <p:nvGrpSpPr>
            <p:cNvPr id="720" name="Google Shape;720;p20"/>
            <p:cNvGrpSpPr/>
            <p:nvPr/>
          </p:nvGrpSpPr>
          <p:grpSpPr>
            <a:xfrm>
              <a:off x="-24559" y="-22700"/>
              <a:ext cx="3447859" cy="5190887"/>
              <a:chOff x="-450534" y="-22700"/>
              <a:chExt cx="3447859" cy="5190887"/>
            </a:xfrm>
          </p:grpSpPr>
          <p:sp>
            <p:nvSpPr>
              <p:cNvPr id="721" name="Google Shape;721;p20"/>
              <p:cNvSpPr/>
              <p:nvPr/>
            </p:nvSpPr>
            <p:spPr>
              <a:xfrm>
                <a:off x="1044549" y="2531475"/>
                <a:ext cx="399815" cy="399815"/>
              </a:xfrm>
              <a:custGeom>
                <a:avLst/>
                <a:gdLst/>
                <a:ahLst/>
                <a:cxnLst/>
                <a:rect l="l" t="t" r="r" b="b"/>
                <a:pathLst>
                  <a:path w="11886" h="11886" extrusionOk="0">
                    <a:moveTo>
                      <a:pt x="5928" y="1"/>
                    </a:moveTo>
                    <a:lnTo>
                      <a:pt x="1" y="5958"/>
                    </a:lnTo>
                    <a:lnTo>
                      <a:pt x="5928" y="11886"/>
                    </a:lnTo>
                    <a:lnTo>
                      <a:pt x="11885" y="5958"/>
                    </a:lnTo>
                    <a:lnTo>
                      <a:pt x="59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2" name="Google Shape;722;p20"/>
              <p:cNvGrpSpPr/>
              <p:nvPr/>
            </p:nvGrpSpPr>
            <p:grpSpPr>
              <a:xfrm flipH="1">
                <a:off x="-450534" y="-22700"/>
                <a:ext cx="3447859" cy="5181350"/>
                <a:chOff x="6180018" y="-22700"/>
                <a:chExt cx="3447859" cy="5181350"/>
              </a:xfrm>
            </p:grpSpPr>
            <p:sp>
              <p:nvSpPr>
                <p:cNvPr id="723" name="Google Shape;723;p20"/>
                <p:cNvSpPr/>
                <p:nvPr/>
              </p:nvSpPr>
              <p:spPr>
                <a:xfrm>
                  <a:off x="6181943" y="-19050"/>
                  <a:ext cx="3436200" cy="5177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0"/>
                <p:cNvSpPr/>
                <p:nvPr/>
              </p:nvSpPr>
              <p:spPr>
                <a:xfrm>
                  <a:off x="7671400" y="-22315"/>
                  <a:ext cx="14750" cy="5173256"/>
                </a:xfrm>
                <a:custGeom>
                  <a:avLst/>
                  <a:gdLst/>
                  <a:ahLst/>
                  <a:cxnLst/>
                  <a:rect l="l" t="t" r="r" b="b"/>
                  <a:pathLst>
                    <a:path w="590" h="209380" extrusionOk="0">
                      <a:moveTo>
                        <a:pt x="403" y="0"/>
                      </a:moveTo>
                      <a:lnTo>
                        <a:pt x="0" y="209380"/>
                      </a:lnTo>
                      <a:lnTo>
                        <a:pt x="186" y="209380"/>
                      </a:lnTo>
                      <a:lnTo>
                        <a:pt x="590"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0"/>
                <p:cNvSpPr/>
                <p:nvPr/>
              </p:nvSpPr>
              <p:spPr>
                <a:xfrm>
                  <a:off x="7435250" y="-21919"/>
                  <a:ext cx="4700" cy="5173256"/>
                </a:xfrm>
                <a:custGeom>
                  <a:avLst/>
                  <a:gdLst/>
                  <a:ahLst/>
                  <a:cxnLst/>
                  <a:rect l="l" t="t" r="r" b="b"/>
                  <a:pathLst>
                    <a:path w="188" h="209380" extrusionOk="0">
                      <a:moveTo>
                        <a:pt x="1" y="0"/>
                      </a:moveTo>
                      <a:lnTo>
                        <a:pt x="1" y="209379"/>
                      </a:lnTo>
                      <a:lnTo>
                        <a:pt x="187" y="209379"/>
                      </a:lnTo>
                      <a:lnTo>
                        <a:pt x="187"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0"/>
                <p:cNvSpPr/>
                <p:nvPr/>
              </p:nvSpPr>
              <p:spPr>
                <a:xfrm>
                  <a:off x="9173875" y="-21919"/>
                  <a:ext cx="4675" cy="5173256"/>
                </a:xfrm>
                <a:custGeom>
                  <a:avLst/>
                  <a:gdLst/>
                  <a:ahLst/>
                  <a:cxnLst/>
                  <a:rect l="l" t="t" r="r" b="b"/>
                  <a:pathLst>
                    <a:path w="187" h="209380" extrusionOk="0">
                      <a:moveTo>
                        <a:pt x="0" y="0"/>
                      </a:moveTo>
                      <a:lnTo>
                        <a:pt x="0" y="209379"/>
                      </a:lnTo>
                      <a:lnTo>
                        <a:pt x="187" y="209379"/>
                      </a:lnTo>
                      <a:lnTo>
                        <a:pt x="187"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0"/>
                <p:cNvSpPr/>
                <p:nvPr/>
              </p:nvSpPr>
              <p:spPr>
                <a:xfrm>
                  <a:off x="7922250" y="-21919"/>
                  <a:ext cx="5075" cy="5173256"/>
                </a:xfrm>
                <a:custGeom>
                  <a:avLst/>
                  <a:gdLst/>
                  <a:ahLst/>
                  <a:cxnLst/>
                  <a:rect l="l" t="t" r="r" b="b"/>
                  <a:pathLst>
                    <a:path w="203" h="209380" extrusionOk="0">
                      <a:moveTo>
                        <a:pt x="1" y="0"/>
                      </a:moveTo>
                      <a:lnTo>
                        <a:pt x="1" y="209379"/>
                      </a:lnTo>
                      <a:lnTo>
                        <a:pt x="202" y="209379"/>
                      </a:lnTo>
                      <a:lnTo>
                        <a:pt x="20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0"/>
                <p:cNvSpPr/>
                <p:nvPr/>
              </p:nvSpPr>
              <p:spPr>
                <a:xfrm>
                  <a:off x="8173900" y="-21919"/>
                  <a:ext cx="4675" cy="5173256"/>
                </a:xfrm>
                <a:custGeom>
                  <a:avLst/>
                  <a:gdLst/>
                  <a:ahLst/>
                  <a:cxnLst/>
                  <a:rect l="l" t="t" r="r" b="b"/>
                  <a:pathLst>
                    <a:path w="187" h="209380" extrusionOk="0">
                      <a:moveTo>
                        <a:pt x="0" y="0"/>
                      </a:moveTo>
                      <a:lnTo>
                        <a:pt x="0" y="209379"/>
                      </a:lnTo>
                      <a:lnTo>
                        <a:pt x="187" y="209379"/>
                      </a:lnTo>
                      <a:lnTo>
                        <a:pt x="187"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0"/>
                <p:cNvSpPr/>
                <p:nvPr/>
              </p:nvSpPr>
              <p:spPr>
                <a:xfrm>
                  <a:off x="8424775" y="-21919"/>
                  <a:ext cx="5050" cy="5173256"/>
                </a:xfrm>
                <a:custGeom>
                  <a:avLst/>
                  <a:gdLst/>
                  <a:ahLst/>
                  <a:cxnLst/>
                  <a:rect l="l" t="t" r="r" b="b"/>
                  <a:pathLst>
                    <a:path w="202" h="209380" extrusionOk="0">
                      <a:moveTo>
                        <a:pt x="0" y="0"/>
                      </a:moveTo>
                      <a:lnTo>
                        <a:pt x="0" y="209379"/>
                      </a:lnTo>
                      <a:lnTo>
                        <a:pt x="202" y="209379"/>
                      </a:lnTo>
                      <a:lnTo>
                        <a:pt x="20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0"/>
                <p:cNvSpPr/>
                <p:nvPr/>
              </p:nvSpPr>
              <p:spPr>
                <a:xfrm>
                  <a:off x="8676400" y="-21919"/>
                  <a:ext cx="14775" cy="5173256"/>
                </a:xfrm>
                <a:custGeom>
                  <a:avLst/>
                  <a:gdLst/>
                  <a:ahLst/>
                  <a:cxnLst/>
                  <a:rect l="l" t="t" r="r" b="b"/>
                  <a:pathLst>
                    <a:path w="591" h="209380" extrusionOk="0">
                      <a:moveTo>
                        <a:pt x="404" y="0"/>
                      </a:moveTo>
                      <a:lnTo>
                        <a:pt x="1" y="209379"/>
                      </a:lnTo>
                      <a:lnTo>
                        <a:pt x="187" y="209379"/>
                      </a:lnTo>
                      <a:lnTo>
                        <a:pt x="590"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0"/>
                <p:cNvSpPr/>
                <p:nvPr/>
              </p:nvSpPr>
              <p:spPr>
                <a:xfrm>
                  <a:off x="8927275" y="-21919"/>
                  <a:ext cx="5075" cy="5173256"/>
                </a:xfrm>
                <a:custGeom>
                  <a:avLst/>
                  <a:gdLst/>
                  <a:ahLst/>
                  <a:cxnLst/>
                  <a:rect l="l" t="t" r="r" b="b"/>
                  <a:pathLst>
                    <a:path w="203" h="209380" extrusionOk="0">
                      <a:moveTo>
                        <a:pt x="0" y="0"/>
                      </a:moveTo>
                      <a:lnTo>
                        <a:pt x="0" y="209379"/>
                      </a:lnTo>
                      <a:lnTo>
                        <a:pt x="202" y="209379"/>
                      </a:lnTo>
                      <a:lnTo>
                        <a:pt x="20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0"/>
                <p:cNvSpPr/>
                <p:nvPr/>
              </p:nvSpPr>
              <p:spPr>
                <a:xfrm>
                  <a:off x="6192483" y="4890355"/>
                  <a:ext cx="3434654" cy="4620"/>
                </a:xfrm>
                <a:custGeom>
                  <a:avLst/>
                  <a:gdLst/>
                  <a:ahLst/>
                  <a:cxnLst/>
                  <a:rect l="l" t="t" r="r" b="b"/>
                  <a:pathLst>
                    <a:path w="69545" h="187" extrusionOk="0">
                      <a:moveTo>
                        <a:pt x="0" y="0"/>
                      </a:moveTo>
                      <a:lnTo>
                        <a:pt x="0" y="186"/>
                      </a:lnTo>
                      <a:lnTo>
                        <a:pt x="69544" y="186"/>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0"/>
                <p:cNvSpPr/>
                <p:nvPr/>
              </p:nvSpPr>
              <p:spPr>
                <a:xfrm>
                  <a:off x="6192483" y="4631692"/>
                  <a:ext cx="3434654"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0"/>
                <p:cNvSpPr/>
                <p:nvPr/>
              </p:nvSpPr>
              <p:spPr>
                <a:xfrm>
                  <a:off x="6192483" y="4373029"/>
                  <a:ext cx="3434654"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0"/>
                <p:cNvSpPr/>
                <p:nvPr/>
              </p:nvSpPr>
              <p:spPr>
                <a:xfrm>
                  <a:off x="6192483" y="4114366"/>
                  <a:ext cx="3434654"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0"/>
                <p:cNvSpPr/>
                <p:nvPr/>
              </p:nvSpPr>
              <p:spPr>
                <a:xfrm>
                  <a:off x="6192483" y="3855704"/>
                  <a:ext cx="3434654"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0"/>
                <p:cNvSpPr/>
                <p:nvPr/>
              </p:nvSpPr>
              <p:spPr>
                <a:xfrm>
                  <a:off x="6192483" y="3597041"/>
                  <a:ext cx="3434654"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0"/>
                <p:cNvSpPr/>
                <p:nvPr/>
              </p:nvSpPr>
              <p:spPr>
                <a:xfrm>
                  <a:off x="6192483" y="3338378"/>
                  <a:ext cx="3434654"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0"/>
                <p:cNvSpPr/>
                <p:nvPr/>
              </p:nvSpPr>
              <p:spPr>
                <a:xfrm>
                  <a:off x="6192483" y="3079715"/>
                  <a:ext cx="3434654"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0"/>
                <p:cNvSpPr/>
                <p:nvPr/>
              </p:nvSpPr>
              <p:spPr>
                <a:xfrm>
                  <a:off x="6192483" y="2821053"/>
                  <a:ext cx="3434654"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0"/>
                <p:cNvSpPr/>
                <p:nvPr/>
              </p:nvSpPr>
              <p:spPr>
                <a:xfrm>
                  <a:off x="6192483" y="2562390"/>
                  <a:ext cx="3435395" cy="4620"/>
                </a:xfrm>
                <a:custGeom>
                  <a:avLst/>
                  <a:gdLst/>
                  <a:ahLst/>
                  <a:cxnLst/>
                  <a:rect l="l" t="t" r="r" b="b"/>
                  <a:pathLst>
                    <a:path w="69560" h="187" extrusionOk="0">
                      <a:moveTo>
                        <a:pt x="0" y="1"/>
                      </a:moveTo>
                      <a:lnTo>
                        <a:pt x="0" y="187"/>
                      </a:lnTo>
                      <a:lnTo>
                        <a:pt x="69560" y="187"/>
                      </a:lnTo>
                      <a:lnTo>
                        <a:pt x="69560"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0"/>
                <p:cNvSpPr/>
                <p:nvPr/>
              </p:nvSpPr>
              <p:spPr>
                <a:xfrm>
                  <a:off x="6192483" y="2303727"/>
                  <a:ext cx="3434654"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0"/>
                <p:cNvSpPr/>
                <p:nvPr/>
              </p:nvSpPr>
              <p:spPr>
                <a:xfrm>
                  <a:off x="6192483" y="1786402"/>
                  <a:ext cx="3434654"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0"/>
                <p:cNvSpPr/>
                <p:nvPr/>
              </p:nvSpPr>
              <p:spPr>
                <a:xfrm>
                  <a:off x="6191693" y="2045064"/>
                  <a:ext cx="3434654" cy="4620"/>
                </a:xfrm>
                <a:custGeom>
                  <a:avLst/>
                  <a:gdLst/>
                  <a:ahLst/>
                  <a:cxnLst/>
                  <a:rect l="l" t="t" r="r" b="b"/>
                  <a:pathLst>
                    <a:path w="69545" h="187" extrusionOk="0">
                      <a:moveTo>
                        <a:pt x="0" y="1"/>
                      </a:moveTo>
                      <a:lnTo>
                        <a:pt x="0" y="187"/>
                      </a:lnTo>
                      <a:lnTo>
                        <a:pt x="69545" y="187"/>
                      </a:lnTo>
                      <a:lnTo>
                        <a:pt x="69545"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0"/>
                <p:cNvSpPr/>
                <p:nvPr/>
              </p:nvSpPr>
              <p:spPr>
                <a:xfrm>
                  <a:off x="6192483" y="1527739"/>
                  <a:ext cx="3435395" cy="4620"/>
                </a:xfrm>
                <a:custGeom>
                  <a:avLst/>
                  <a:gdLst/>
                  <a:ahLst/>
                  <a:cxnLst/>
                  <a:rect l="l" t="t" r="r" b="b"/>
                  <a:pathLst>
                    <a:path w="69560" h="187" extrusionOk="0">
                      <a:moveTo>
                        <a:pt x="0" y="1"/>
                      </a:moveTo>
                      <a:lnTo>
                        <a:pt x="0" y="187"/>
                      </a:lnTo>
                      <a:lnTo>
                        <a:pt x="69560" y="187"/>
                      </a:lnTo>
                      <a:lnTo>
                        <a:pt x="69560"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0"/>
                <p:cNvSpPr/>
                <p:nvPr/>
              </p:nvSpPr>
              <p:spPr>
                <a:xfrm>
                  <a:off x="6192483" y="1269076"/>
                  <a:ext cx="3434654"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0"/>
                <p:cNvSpPr/>
                <p:nvPr/>
              </p:nvSpPr>
              <p:spPr>
                <a:xfrm>
                  <a:off x="6192483" y="1010413"/>
                  <a:ext cx="3434654"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0"/>
                <p:cNvSpPr/>
                <p:nvPr/>
              </p:nvSpPr>
              <p:spPr>
                <a:xfrm>
                  <a:off x="6192483" y="751751"/>
                  <a:ext cx="3434654"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0"/>
                <p:cNvSpPr/>
                <p:nvPr/>
              </p:nvSpPr>
              <p:spPr>
                <a:xfrm>
                  <a:off x="6192483" y="493088"/>
                  <a:ext cx="3434654"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0"/>
                <p:cNvSpPr/>
                <p:nvPr/>
              </p:nvSpPr>
              <p:spPr>
                <a:xfrm>
                  <a:off x="6192483" y="234425"/>
                  <a:ext cx="3434654" cy="4645"/>
                </a:xfrm>
                <a:custGeom>
                  <a:avLst/>
                  <a:gdLst/>
                  <a:ahLst/>
                  <a:cxnLst/>
                  <a:rect l="l" t="t" r="r" b="b"/>
                  <a:pathLst>
                    <a:path w="69545" h="188"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0"/>
                <p:cNvSpPr/>
                <p:nvPr/>
              </p:nvSpPr>
              <p:spPr>
                <a:xfrm>
                  <a:off x="6180018" y="-22700"/>
                  <a:ext cx="3442207" cy="4600"/>
                </a:xfrm>
                <a:custGeom>
                  <a:avLst/>
                  <a:gdLst/>
                  <a:ahLst/>
                  <a:cxnLst/>
                  <a:rect l="l" t="t" r="r" b="b"/>
                  <a:pathLst>
                    <a:path w="69529" h="188" extrusionOk="0">
                      <a:moveTo>
                        <a:pt x="0" y="1"/>
                      </a:moveTo>
                      <a:lnTo>
                        <a:pt x="0" y="187"/>
                      </a:lnTo>
                      <a:lnTo>
                        <a:pt x="69529" y="187"/>
                      </a:lnTo>
                      <a:lnTo>
                        <a:pt x="69529"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2" name="Google Shape;752;p20"/>
              <p:cNvSpPr/>
              <p:nvPr/>
            </p:nvSpPr>
            <p:spPr>
              <a:xfrm flipH="1">
                <a:off x="2237325" y="-5475"/>
                <a:ext cx="14750" cy="5163834"/>
              </a:xfrm>
              <a:custGeom>
                <a:avLst/>
                <a:gdLst/>
                <a:ahLst/>
                <a:cxnLst/>
                <a:rect l="l" t="t" r="r" b="b"/>
                <a:pathLst>
                  <a:path w="590" h="209380" extrusionOk="0">
                    <a:moveTo>
                      <a:pt x="403" y="0"/>
                    </a:moveTo>
                    <a:lnTo>
                      <a:pt x="0" y="209380"/>
                    </a:lnTo>
                    <a:lnTo>
                      <a:pt x="186" y="209380"/>
                    </a:lnTo>
                    <a:lnTo>
                      <a:pt x="590"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0"/>
              <p:cNvSpPr/>
              <p:nvPr/>
            </p:nvSpPr>
            <p:spPr>
              <a:xfrm flipH="1">
                <a:off x="2483518" y="-5069"/>
                <a:ext cx="4700" cy="5173256"/>
              </a:xfrm>
              <a:custGeom>
                <a:avLst/>
                <a:gdLst/>
                <a:ahLst/>
                <a:cxnLst/>
                <a:rect l="l" t="t" r="r" b="b"/>
                <a:pathLst>
                  <a:path w="188" h="209380" extrusionOk="0">
                    <a:moveTo>
                      <a:pt x="1" y="0"/>
                    </a:moveTo>
                    <a:lnTo>
                      <a:pt x="1" y="209379"/>
                    </a:lnTo>
                    <a:lnTo>
                      <a:pt x="187" y="209379"/>
                    </a:lnTo>
                    <a:lnTo>
                      <a:pt x="187"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0"/>
              <p:cNvSpPr/>
              <p:nvPr/>
            </p:nvSpPr>
            <p:spPr>
              <a:xfrm flipH="1">
                <a:off x="1996150" y="-5080"/>
                <a:ext cx="5075" cy="5163834"/>
              </a:xfrm>
              <a:custGeom>
                <a:avLst/>
                <a:gdLst/>
                <a:ahLst/>
                <a:cxnLst/>
                <a:rect l="l" t="t" r="r" b="b"/>
                <a:pathLst>
                  <a:path w="203" h="209380" extrusionOk="0">
                    <a:moveTo>
                      <a:pt x="1" y="0"/>
                    </a:moveTo>
                    <a:lnTo>
                      <a:pt x="1" y="209379"/>
                    </a:lnTo>
                    <a:lnTo>
                      <a:pt x="202" y="209379"/>
                    </a:lnTo>
                    <a:lnTo>
                      <a:pt x="20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0"/>
              <p:cNvSpPr/>
              <p:nvPr/>
            </p:nvSpPr>
            <p:spPr>
              <a:xfrm flipH="1">
                <a:off x="2739468" y="-19219"/>
                <a:ext cx="5075" cy="5173256"/>
              </a:xfrm>
              <a:custGeom>
                <a:avLst/>
                <a:gdLst/>
                <a:ahLst/>
                <a:cxnLst/>
                <a:rect l="l" t="t" r="r" b="b"/>
                <a:pathLst>
                  <a:path w="203" h="209380" extrusionOk="0">
                    <a:moveTo>
                      <a:pt x="1" y="0"/>
                    </a:moveTo>
                    <a:lnTo>
                      <a:pt x="1" y="209379"/>
                    </a:lnTo>
                    <a:lnTo>
                      <a:pt x="202" y="209379"/>
                    </a:lnTo>
                    <a:lnTo>
                      <a:pt x="20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6" name="Google Shape;756;p20"/>
            <p:cNvSpPr/>
            <p:nvPr/>
          </p:nvSpPr>
          <p:spPr>
            <a:xfrm flipH="1">
              <a:off x="177057" y="-20346"/>
              <a:ext cx="4675" cy="5173256"/>
            </a:xfrm>
            <a:custGeom>
              <a:avLst/>
              <a:gdLst/>
              <a:ahLst/>
              <a:cxnLst/>
              <a:rect l="l" t="t" r="r" b="b"/>
              <a:pathLst>
                <a:path w="187" h="209380" extrusionOk="0">
                  <a:moveTo>
                    <a:pt x="0" y="0"/>
                  </a:moveTo>
                  <a:lnTo>
                    <a:pt x="0" y="209379"/>
                  </a:lnTo>
                  <a:lnTo>
                    <a:pt x="187" y="209379"/>
                  </a:lnTo>
                  <a:lnTo>
                    <a:pt x="187"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7" name="Google Shape;757;p20"/>
          <p:cNvSpPr txBox="1">
            <a:spLocks noGrp="1"/>
          </p:cNvSpPr>
          <p:nvPr>
            <p:ph type="subTitle" idx="1"/>
          </p:nvPr>
        </p:nvSpPr>
        <p:spPr>
          <a:xfrm>
            <a:off x="4836300" y="1013850"/>
            <a:ext cx="2907600" cy="450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700" b="1">
                <a:solidFill>
                  <a:schemeClr val="dk1"/>
                </a:solidFill>
                <a:latin typeface="Krona One"/>
                <a:ea typeface="Krona One"/>
                <a:cs typeface="Krona One"/>
                <a:sym typeface="Krona O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758" name="Google Shape;758;p20"/>
          <p:cNvSpPr txBox="1">
            <a:spLocks noGrp="1"/>
          </p:cNvSpPr>
          <p:nvPr>
            <p:ph type="subTitle" idx="2"/>
          </p:nvPr>
        </p:nvSpPr>
        <p:spPr>
          <a:xfrm>
            <a:off x="4836300" y="2935275"/>
            <a:ext cx="2907600" cy="450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700" b="1">
                <a:solidFill>
                  <a:schemeClr val="dk1"/>
                </a:solidFill>
                <a:latin typeface="Krona One"/>
                <a:ea typeface="Krona One"/>
                <a:cs typeface="Krona One"/>
                <a:sym typeface="Krona O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759" name="Google Shape;759;p20"/>
          <p:cNvSpPr txBox="1">
            <a:spLocks noGrp="1"/>
          </p:cNvSpPr>
          <p:nvPr>
            <p:ph type="subTitle" idx="3"/>
          </p:nvPr>
        </p:nvSpPr>
        <p:spPr>
          <a:xfrm>
            <a:off x="4836300" y="1441600"/>
            <a:ext cx="2907600" cy="992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60" name="Google Shape;760;p20"/>
          <p:cNvSpPr txBox="1">
            <a:spLocks noGrp="1"/>
          </p:cNvSpPr>
          <p:nvPr>
            <p:ph type="subTitle" idx="4"/>
          </p:nvPr>
        </p:nvSpPr>
        <p:spPr>
          <a:xfrm>
            <a:off x="4836300" y="3363025"/>
            <a:ext cx="2907600" cy="992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61" name="Google Shape;761;p20"/>
          <p:cNvSpPr/>
          <p:nvPr/>
        </p:nvSpPr>
        <p:spPr>
          <a:xfrm>
            <a:off x="1075798" y="643951"/>
            <a:ext cx="1696579" cy="1577621"/>
          </a:xfrm>
          <a:custGeom>
            <a:avLst/>
            <a:gdLst/>
            <a:ahLst/>
            <a:cxnLst/>
            <a:rect l="l" t="t" r="r" b="b"/>
            <a:pathLst>
              <a:path w="68757" h="63936" extrusionOk="0">
                <a:moveTo>
                  <a:pt x="34337" y="0"/>
                </a:moveTo>
                <a:cubicBezTo>
                  <a:pt x="18941" y="0"/>
                  <a:pt x="5374" y="11175"/>
                  <a:pt x="2828" y="26861"/>
                </a:cubicBezTo>
                <a:cubicBezTo>
                  <a:pt x="1" y="44278"/>
                  <a:pt x="11855" y="60692"/>
                  <a:pt x="29272" y="63518"/>
                </a:cubicBezTo>
                <a:cubicBezTo>
                  <a:pt x="31006" y="63800"/>
                  <a:pt x="32729" y="63936"/>
                  <a:pt x="34431" y="63936"/>
                </a:cubicBezTo>
                <a:cubicBezTo>
                  <a:pt x="49822" y="63936"/>
                  <a:pt x="63384" y="52788"/>
                  <a:pt x="65929" y="37105"/>
                </a:cubicBezTo>
                <a:cubicBezTo>
                  <a:pt x="68756" y="19658"/>
                  <a:pt x="56932" y="3274"/>
                  <a:pt x="39485" y="417"/>
                </a:cubicBezTo>
                <a:cubicBezTo>
                  <a:pt x="37755" y="136"/>
                  <a:pt x="36035" y="0"/>
                  <a:pt x="343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0"/>
          <p:cNvSpPr/>
          <p:nvPr/>
        </p:nvSpPr>
        <p:spPr>
          <a:xfrm>
            <a:off x="-14321" y="1721643"/>
            <a:ext cx="3436135" cy="3436135"/>
          </a:xfrm>
          <a:custGeom>
            <a:avLst/>
            <a:gdLst/>
            <a:ahLst/>
            <a:cxnLst/>
            <a:rect l="l" t="t" r="r" b="b"/>
            <a:pathLst>
              <a:path w="53193" h="53193" extrusionOk="0">
                <a:moveTo>
                  <a:pt x="0" y="1"/>
                </a:moveTo>
                <a:lnTo>
                  <a:pt x="0" y="53193"/>
                </a:lnTo>
                <a:lnTo>
                  <a:pt x="53193" y="53193"/>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0"/>
          <p:cNvSpPr/>
          <p:nvPr/>
        </p:nvSpPr>
        <p:spPr>
          <a:xfrm>
            <a:off x="3226212" y="2608725"/>
            <a:ext cx="399815" cy="399815"/>
          </a:xfrm>
          <a:custGeom>
            <a:avLst/>
            <a:gdLst/>
            <a:ahLst/>
            <a:cxnLst/>
            <a:rect l="l" t="t" r="r" b="b"/>
            <a:pathLst>
              <a:path w="11886" h="11886" extrusionOk="0">
                <a:moveTo>
                  <a:pt x="5928" y="1"/>
                </a:moveTo>
                <a:lnTo>
                  <a:pt x="1" y="5958"/>
                </a:lnTo>
                <a:lnTo>
                  <a:pt x="5928" y="11886"/>
                </a:lnTo>
                <a:lnTo>
                  <a:pt x="11885" y="5958"/>
                </a:lnTo>
                <a:lnTo>
                  <a:pt x="59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0"/>
          <p:cNvSpPr/>
          <p:nvPr/>
        </p:nvSpPr>
        <p:spPr>
          <a:xfrm>
            <a:off x="3226212" y="3282534"/>
            <a:ext cx="399815" cy="399815"/>
          </a:xfrm>
          <a:custGeom>
            <a:avLst/>
            <a:gdLst/>
            <a:ahLst/>
            <a:cxnLst/>
            <a:rect l="l" t="t" r="r" b="b"/>
            <a:pathLst>
              <a:path w="11886" h="11886" extrusionOk="0">
                <a:moveTo>
                  <a:pt x="5928" y="1"/>
                </a:moveTo>
                <a:lnTo>
                  <a:pt x="1" y="5928"/>
                </a:lnTo>
                <a:lnTo>
                  <a:pt x="5928" y="11885"/>
                </a:lnTo>
                <a:lnTo>
                  <a:pt x="11885" y="5928"/>
                </a:lnTo>
                <a:lnTo>
                  <a:pt x="59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0"/>
          <p:cNvSpPr/>
          <p:nvPr/>
        </p:nvSpPr>
        <p:spPr>
          <a:xfrm>
            <a:off x="3226212" y="3956343"/>
            <a:ext cx="399815" cy="398773"/>
          </a:xfrm>
          <a:custGeom>
            <a:avLst/>
            <a:gdLst/>
            <a:ahLst/>
            <a:cxnLst/>
            <a:rect l="l" t="t" r="r" b="b"/>
            <a:pathLst>
              <a:path w="11886" h="11855" extrusionOk="0">
                <a:moveTo>
                  <a:pt x="5958" y="0"/>
                </a:moveTo>
                <a:lnTo>
                  <a:pt x="1" y="5927"/>
                </a:lnTo>
                <a:lnTo>
                  <a:pt x="5958" y="11855"/>
                </a:lnTo>
                <a:lnTo>
                  <a:pt x="11885" y="5927"/>
                </a:lnTo>
                <a:lnTo>
                  <a:pt x="59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0"/>
          <p:cNvSpPr/>
          <p:nvPr/>
        </p:nvSpPr>
        <p:spPr>
          <a:xfrm>
            <a:off x="378579" y="3682354"/>
            <a:ext cx="1238408" cy="1238408"/>
          </a:xfrm>
          <a:custGeom>
            <a:avLst/>
            <a:gdLst/>
            <a:ahLst/>
            <a:cxnLst/>
            <a:rect l="l" t="t" r="r" b="b"/>
            <a:pathLst>
              <a:path w="34196" h="34196" fill="none" extrusionOk="0">
                <a:moveTo>
                  <a:pt x="34195" y="34195"/>
                </a:moveTo>
                <a:lnTo>
                  <a:pt x="0" y="34195"/>
                </a:lnTo>
                <a:lnTo>
                  <a:pt x="0" y="34195"/>
                </a:lnTo>
                <a:cubicBezTo>
                  <a:pt x="0" y="15320"/>
                  <a:pt x="15289" y="0"/>
                  <a:pt x="34195" y="0"/>
                </a:cubicBezTo>
                <a:lnTo>
                  <a:pt x="34195" y="0"/>
                </a:lnTo>
                <a:close/>
              </a:path>
            </a:pathLst>
          </a:custGeom>
          <a:noFill/>
          <a:ln w="9875" cap="flat" cmpd="sng">
            <a:solidFill>
              <a:srgbClr val="000000"/>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0"/>
          <p:cNvSpPr/>
          <p:nvPr/>
        </p:nvSpPr>
        <p:spPr>
          <a:xfrm>
            <a:off x="7578775" y="504825"/>
            <a:ext cx="743950" cy="743950"/>
          </a:xfrm>
          <a:custGeom>
            <a:avLst/>
            <a:gdLst/>
            <a:ahLst/>
            <a:cxnLst/>
            <a:rect l="l" t="t" r="r" b="b"/>
            <a:pathLst>
              <a:path w="29758" h="29758" extrusionOk="0">
                <a:moveTo>
                  <a:pt x="29758" y="0"/>
                </a:moveTo>
                <a:lnTo>
                  <a:pt x="0" y="29758"/>
                </a:lnTo>
                <a:lnTo>
                  <a:pt x="29758" y="29758"/>
                </a:lnTo>
                <a:lnTo>
                  <a:pt x="297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0"/>
          <p:cNvSpPr/>
          <p:nvPr/>
        </p:nvSpPr>
        <p:spPr>
          <a:xfrm>
            <a:off x="7206425" y="132475"/>
            <a:ext cx="743950" cy="743950"/>
          </a:xfrm>
          <a:custGeom>
            <a:avLst/>
            <a:gdLst/>
            <a:ahLst/>
            <a:cxnLst/>
            <a:rect l="l" t="t" r="r" b="b"/>
            <a:pathLst>
              <a:path w="29758" h="29758" extrusionOk="0">
                <a:moveTo>
                  <a:pt x="29758" y="1"/>
                </a:moveTo>
                <a:lnTo>
                  <a:pt x="0" y="29758"/>
                </a:lnTo>
                <a:lnTo>
                  <a:pt x="29758" y="29758"/>
                </a:lnTo>
                <a:lnTo>
                  <a:pt x="297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0"/>
          <p:cNvSpPr/>
          <p:nvPr/>
        </p:nvSpPr>
        <p:spPr>
          <a:xfrm>
            <a:off x="1992400" y="504825"/>
            <a:ext cx="1175575" cy="1176350"/>
          </a:xfrm>
          <a:custGeom>
            <a:avLst/>
            <a:gdLst/>
            <a:ahLst/>
            <a:cxnLst/>
            <a:rect l="l" t="t" r="r" b="b"/>
            <a:pathLst>
              <a:path w="47023" h="47054" fill="none" extrusionOk="0">
                <a:moveTo>
                  <a:pt x="47022" y="1"/>
                </a:moveTo>
                <a:lnTo>
                  <a:pt x="0" y="47053"/>
                </a:lnTo>
              </a:path>
            </a:pathLst>
          </a:custGeom>
          <a:noFill/>
          <a:ln w="9875" cap="flat" cmpd="sng">
            <a:solidFill>
              <a:srgbClr val="000000"/>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70" name="Google Shape;770;p20"/>
          <p:cNvCxnSpPr/>
          <p:nvPr/>
        </p:nvCxnSpPr>
        <p:spPr>
          <a:xfrm>
            <a:off x="8703278" y="-25500"/>
            <a:ext cx="0" cy="5213700"/>
          </a:xfrm>
          <a:prstGeom prst="straightConnector1">
            <a:avLst/>
          </a:prstGeom>
          <a:noFill/>
          <a:ln w="9525" cap="flat" cmpd="sng">
            <a:solidFill>
              <a:schemeClr val="dk1"/>
            </a:solidFill>
            <a:prstDash val="solid"/>
            <a:round/>
            <a:headEnd type="none" w="med" len="med"/>
            <a:tailEnd type="none" w="med" len="med"/>
          </a:ln>
        </p:spPr>
      </p:cxnSp>
      <p:cxnSp>
        <p:nvCxnSpPr>
          <p:cNvPr id="771" name="Google Shape;771;p20"/>
          <p:cNvCxnSpPr/>
          <p:nvPr/>
        </p:nvCxnSpPr>
        <p:spPr>
          <a:xfrm>
            <a:off x="8928124" y="-25500"/>
            <a:ext cx="0" cy="5213700"/>
          </a:xfrm>
          <a:prstGeom prst="straightConnector1">
            <a:avLst/>
          </a:prstGeom>
          <a:noFill/>
          <a:ln w="9525" cap="flat" cmpd="sng">
            <a:solidFill>
              <a:schemeClr val="dk1"/>
            </a:solidFill>
            <a:prstDash val="solid"/>
            <a:round/>
            <a:headEnd type="none" w="med" len="med"/>
            <a:tailEnd type="none" w="med" len="med"/>
          </a:ln>
        </p:spPr>
      </p:cxnSp>
      <p:cxnSp>
        <p:nvCxnSpPr>
          <p:cNvPr id="772" name="Google Shape;772;p20"/>
          <p:cNvCxnSpPr/>
          <p:nvPr/>
        </p:nvCxnSpPr>
        <p:spPr>
          <a:xfrm>
            <a:off x="8478432" y="-25500"/>
            <a:ext cx="0" cy="5213700"/>
          </a:xfrm>
          <a:prstGeom prst="straightConnector1">
            <a:avLst/>
          </a:prstGeom>
          <a:noFill/>
          <a:ln w="9525" cap="flat" cmpd="sng">
            <a:solidFill>
              <a:schemeClr val="dk1"/>
            </a:solidFill>
            <a:prstDash val="solid"/>
            <a:round/>
            <a:headEnd type="none" w="med" len="med"/>
            <a:tailEnd type="none" w="med" len="med"/>
          </a:ln>
        </p:spPr>
      </p:cxnSp>
      <p:cxnSp>
        <p:nvCxnSpPr>
          <p:cNvPr id="773" name="Google Shape;773;p20"/>
          <p:cNvCxnSpPr/>
          <p:nvPr/>
        </p:nvCxnSpPr>
        <p:spPr>
          <a:xfrm>
            <a:off x="9156907" y="-25500"/>
            <a:ext cx="0" cy="521370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774"/>
        <p:cNvGrpSpPr/>
        <p:nvPr/>
      </p:nvGrpSpPr>
      <p:grpSpPr>
        <a:xfrm>
          <a:off x="0" y="0"/>
          <a:ext cx="0" cy="0"/>
          <a:chOff x="0" y="0"/>
          <a:chExt cx="0" cy="0"/>
        </a:xfrm>
      </p:grpSpPr>
      <p:grpSp>
        <p:nvGrpSpPr>
          <p:cNvPr id="775" name="Google Shape;775;p21"/>
          <p:cNvGrpSpPr/>
          <p:nvPr/>
        </p:nvGrpSpPr>
        <p:grpSpPr>
          <a:xfrm>
            <a:off x="8424000" y="-24250"/>
            <a:ext cx="720068" cy="5182900"/>
            <a:chOff x="8512025" y="-24250"/>
            <a:chExt cx="720068" cy="5182900"/>
          </a:xfrm>
        </p:grpSpPr>
        <p:sp>
          <p:nvSpPr>
            <p:cNvPr id="776" name="Google Shape;776;p21"/>
            <p:cNvSpPr/>
            <p:nvPr/>
          </p:nvSpPr>
          <p:spPr>
            <a:xfrm>
              <a:off x="8521925" y="-19050"/>
              <a:ext cx="710100" cy="5177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1"/>
            <p:cNvSpPr/>
            <p:nvPr/>
          </p:nvSpPr>
          <p:spPr>
            <a:xfrm>
              <a:off x="8746225" y="-22315"/>
              <a:ext cx="14750" cy="5173256"/>
            </a:xfrm>
            <a:custGeom>
              <a:avLst/>
              <a:gdLst/>
              <a:ahLst/>
              <a:cxnLst/>
              <a:rect l="l" t="t" r="r" b="b"/>
              <a:pathLst>
                <a:path w="590" h="209380" extrusionOk="0">
                  <a:moveTo>
                    <a:pt x="403" y="0"/>
                  </a:moveTo>
                  <a:lnTo>
                    <a:pt x="0" y="209380"/>
                  </a:lnTo>
                  <a:lnTo>
                    <a:pt x="186" y="209380"/>
                  </a:lnTo>
                  <a:lnTo>
                    <a:pt x="590"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1"/>
            <p:cNvSpPr/>
            <p:nvPr/>
          </p:nvSpPr>
          <p:spPr>
            <a:xfrm>
              <a:off x="8997075" y="-21919"/>
              <a:ext cx="5075" cy="5173256"/>
            </a:xfrm>
            <a:custGeom>
              <a:avLst/>
              <a:gdLst/>
              <a:ahLst/>
              <a:cxnLst/>
              <a:rect l="l" t="t" r="r" b="b"/>
              <a:pathLst>
                <a:path w="203" h="209380" extrusionOk="0">
                  <a:moveTo>
                    <a:pt x="1" y="0"/>
                  </a:moveTo>
                  <a:lnTo>
                    <a:pt x="1" y="209379"/>
                  </a:lnTo>
                  <a:lnTo>
                    <a:pt x="202" y="209379"/>
                  </a:lnTo>
                  <a:lnTo>
                    <a:pt x="20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1"/>
            <p:cNvSpPr/>
            <p:nvPr/>
          </p:nvSpPr>
          <p:spPr>
            <a:xfrm>
              <a:off x="8512191" y="4890355"/>
              <a:ext cx="719617" cy="4620"/>
            </a:xfrm>
            <a:custGeom>
              <a:avLst/>
              <a:gdLst/>
              <a:ahLst/>
              <a:cxnLst/>
              <a:rect l="l" t="t" r="r" b="b"/>
              <a:pathLst>
                <a:path w="69545" h="187" extrusionOk="0">
                  <a:moveTo>
                    <a:pt x="0" y="0"/>
                  </a:moveTo>
                  <a:lnTo>
                    <a:pt x="0" y="186"/>
                  </a:lnTo>
                  <a:lnTo>
                    <a:pt x="69544" y="186"/>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1"/>
            <p:cNvSpPr/>
            <p:nvPr/>
          </p:nvSpPr>
          <p:spPr>
            <a:xfrm>
              <a:off x="8512191" y="4631692"/>
              <a:ext cx="719617"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1"/>
            <p:cNvSpPr/>
            <p:nvPr/>
          </p:nvSpPr>
          <p:spPr>
            <a:xfrm>
              <a:off x="8512191" y="4373029"/>
              <a:ext cx="719617"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1"/>
            <p:cNvSpPr/>
            <p:nvPr/>
          </p:nvSpPr>
          <p:spPr>
            <a:xfrm>
              <a:off x="8512191" y="4114366"/>
              <a:ext cx="719617"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1"/>
            <p:cNvSpPr/>
            <p:nvPr/>
          </p:nvSpPr>
          <p:spPr>
            <a:xfrm>
              <a:off x="8512191" y="3855704"/>
              <a:ext cx="719617"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1"/>
            <p:cNvSpPr/>
            <p:nvPr/>
          </p:nvSpPr>
          <p:spPr>
            <a:xfrm>
              <a:off x="8512191" y="3597041"/>
              <a:ext cx="719617"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1"/>
            <p:cNvSpPr/>
            <p:nvPr/>
          </p:nvSpPr>
          <p:spPr>
            <a:xfrm>
              <a:off x="8512191" y="3338378"/>
              <a:ext cx="719617"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1"/>
            <p:cNvSpPr/>
            <p:nvPr/>
          </p:nvSpPr>
          <p:spPr>
            <a:xfrm>
              <a:off x="8512191" y="3079715"/>
              <a:ext cx="719617"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1"/>
            <p:cNvSpPr/>
            <p:nvPr/>
          </p:nvSpPr>
          <p:spPr>
            <a:xfrm>
              <a:off x="8512191" y="2821053"/>
              <a:ext cx="719617"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1"/>
            <p:cNvSpPr/>
            <p:nvPr/>
          </p:nvSpPr>
          <p:spPr>
            <a:xfrm>
              <a:off x="8512191" y="2562390"/>
              <a:ext cx="719772" cy="4620"/>
            </a:xfrm>
            <a:custGeom>
              <a:avLst/>
              <a:gdLst/>
              <a:ahLst/>
              <a:cxnLst/>
              <a:rect l="l" t="t" r="r" b="b"/>
              <a:pathLst>
                <a:path w="69560" h="187" extrusionOk="0">
                  <a:moveTo>
                    <a:pt x="0" y="1"/>
                  </a:moveTo>
                  <a:lnTo>
                    <a:pt x="0" y="187"/>
                  </a:lnTo>
                  <a:lnTo>
                    <a:pt x="69560" y="187"/>
                  </a:lnTo>
                  <a:lnTo>
                    <a:pt x="69560"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1"/>
            <p:cNvSpPr/>
            <p:nvPr/>
          </p:nvSpPr>
          <p:spPr>
            <a:xfrm>
              <a:off x="8512191" y="2303727"/>
              <a:ext cx="719617"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1"/>
            <p:cNvSpPr/>
            <p:nvPr/>
          </p:nvSpPr>
          <p:spPr>
            <a:xfrm>
              <a:off x="8512191" y="1786402"/>
              <a:ext cx="719617"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1"/>
            <p:cNvSpPr/>
            <p:nvPr/>
          </p:nvSpPr>
          <p:spPr>
            <a:xfrm>
              <a:off x="8512025" y="2045064"/>
              <a:ext cx="719617" cy="4620"/>
            </a:xfrm>
            <a:custGeom>
              <a:avLst/>
              <a:gdLst/>
              <a:ahLst/>
              <a:cxnLst/>
              <a:rect l="l" t="t" r="r" b="b"/>
              <a:pathLst>
                <a:path w="69545" h="187" extrusionOk="0">
                  <a:moveTo>
                    <a:pt x="0" y="1"/>
                  </a:moveTo>
                  <a:lnTo>
                    <a:pt x="0" y="187"/>
                  </a:lnTo>
                  <a:lnTo>
                    <a:pt x="69545" y="187"/>
                  </a:lnTo>
                  <a:lnTo>
                    <a:pt x="69545"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1"/>
            <p:cNvSpPr/>
            <p:nvPr/>
          </p:nvSpPr>
          <p:spPr>
            <a:xfrm>
              <a:off x="8512191" y="1527739"/>
              <a:ext cx="719772" cy="4620"/>
            </a:xfrm>
            <a:custGeom>
              <a:avLst/>
              <a:gdLst/>
              <a:ahLst/>
              <a:cxnLst/>
              <a:rect l="l" t="t" r="r" b="b"/>
              <a:pathLst>
                <a:path w="69560" h="187" extrusionOk="0">
                  <a:moveTo>
                    <a:pt x="0" y="1"/>
                  </a:moveTo>
                  <a:lnTo>
                    <a:pt x="0" y="187"/>
                  </a:lnTo>
                  <a:lnTo>
                    <a:pt x="69560" y="187"/>
                  </a:lnTo>
                  <a:lnTo>
                    <a:pt x="69560"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1"/>
            <p:cNvSpPr/>
            <p:nvPr/>
          </p:nvSpPr>
          <p:spPr>
            <a:xfrm>
              <a:off x="8512191" y="1269076"/>
              <a:ext cx="719617"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1"/>
            <p:cNvSpPr/>
            <p:nvPr/>
          </p:nvSpPr>
          <p:spPr>
            <a:xfrm>
              <a:off x="8512191" y="1010413"/>
              <a:ext cx="719617"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1"/>
            <p:cNvSpPr/>
            <p:nvPr/>
          </p:nvSpPr>
          <p:spPr>
            <a:xfrm>
              <a:off x="8512191" y="751751"/>
              <a:ext cx="719617"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1"/>
            <p:cNvSpPr/>
            <p:nvPr/>
          </p:nvSpPr>
          <p:spPr>
            <a:xfrm>
              <a:off x="8512191" y="493088"/>
              <a:ext cx="719617"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1"/>
            <p:cNvSpPr/>
            <p:nvPr/>
          </p:nvSpPr>
          <p:spPr>
            <a:xfrm>
              <a:off x="8512191" y="234425"/>
              <a:ext cx="719617" cy="4645"/>
            </a:xfrm>
            <a:custGeom>
              <a:avLst/>
              <a:gdLst/>
              <a:ahLst/>
              <a:cxnLst/>
              <a:rect l="l" t="t" r="r" b="b"/>
              <a:pathLst>
                <a:path w="69545" h="188"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1"/>
            <p:cNvSpPr/>
            <p:nvPr/>
          </p:nvSpPr>
          <p:spPr>
            <a:xfrm>
              <a:off x="8512468" y="-24250"/>
              <a:ext cx="719625" cy="4650"/>
            </a:xfrm>
            <a:custGeom>
              <a:avLst/>
              <a:gdLst/>
              <a:ahLst/>
              <a:cxnLst/>
              <a:rect l="l" t="t" r="r" b="b"/>
              <a:pathLst>
                <a:path w="69529" h="188" extrusionOk="0">
                  <a:moveTo>
                    <a:pt x="0" y="1"/>
                  </a:moveTo>
                  <a:lnTo>
                    <a:pt x="0" y="187"/>
                  </a:lnTo>
                  <a:lnTo>
                    <a:pt x="69529" y="187"/>
                  </a:lnTo>
                  <a:lnTo>
                    <a:pt x="69529"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9" name="Google Shape;799;p21"/>
          <p:cNvSpPr txBox="1">
            <a:spLocks noGrp="1"/>
          </p:cNvSpPr>
          <p:nvPr>
            <p:ph type="subTitle" idx="1"/>
          </p:nvPr>
        </p:nvSpPr>
        <p:spPr>
          <a:xfrm>
            <a:off x="1443325" y="2499250"/>
            <a:ext cx="1972500" cy="544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1700" b="1">
                <a:solidFill>
                  <a:srgbClr val="191919"/>
                </a:solidFill>
                <a:latin typeface="Krona One"/>
                <a:ea typeface="Krona One"/>
                <a:cs typeface="Krona One"/>
                <a:sym typeface="Krona O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800" name="Google Shape;800;p21"/>
          <p:cNvSpPr txBox="1">
            <a:spLocks noGrp="1"/>
          </p:cNvSpPr>
          <p:nvPr>
            <p:ph type="subTitle" idx="2"/>
          </p:nvPr>
        </p:nvSpPr>
        <p:spPr>
          <a:xfrm>
            <a:off x="1443325" y="3009850"/>
            <a:ext cx="1972500" cy="100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1" name="Google Shape;801;p21"/>
          <p:cNvSpPr txBox="1">
            <a:spLocks noGrp="1"/>
          </p:cNvSpPr>
          <p:nvPr>
            <p:ph type="subTitle" idx="3"/>
          </p:nvPr>
        </p:nvSpPr>
        <p:spPr>
          <a:xfrm>
            <a:off x="3585750" y="3009850"/>
            <a:ext cx="1972500" cy="100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2" name="Google Shape;802;p21"/>
          <p:cNvSpPr txBox="1">
            <a:spLocks noGrp="1"/>
          </p:cNvSpPr>
          <p:nvPr>
            <p:ph type="subTitle" idx="4"/>
          </p:nvPr>
        </p:nvSpPr>
        <p:spPr>
          <a:xfrm>
            <a:off x="5728175" y="3009850"/>
            <a:ext cx="1972500" cy="100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3" name="Google Shape;803;p21"/>
          <p:cNvSpPr txBox="1">
            <a:spLocks noGrp="1"/>
          </p:cNvSpPr>
          <p:nvPr>
            <p:ph type="title"/>
          </p:nvPr>
        </p:nvSpPr>
        <p:spPr>
          <a:xfrm>
            <a:off x="720000" y="4212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4" name="Google Shape;804;p21"/>
          <p:cNvSpPr txBox="1">
            <a:spLocks noGrp="1"/>
          </p:cNvSpPr>
          <p:nvPr>
            <p:ph type="subTitle" idx="5"/>
          </p:nvPr>
        </p:nvSpPr>
        <p:spPr>
          <a:xfrm>
            <a:off x="3585748" y="2499250"/>
            <a:ext cx="1972500" cy="544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1700" b="1">
                <a:solidFill>
                  <a:srgbClr val="191919"/>
                </a:solidFill>
                <a:latin typeface="Krona One"/>
                <a:ea typeface="Krona One"/>
                <a:cs typeface="Krona One"/>
                <a:sym typeface="Krona O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805" name="Google Shape;805;p21"/>
          <p:cNvSpPr txBox="1">
            <a:spLocks noGrp="1"/>
          </p:cNvSpPr>
          <p:nvPr>
            <p:ph type="subTitle" idx="6"/>
          </p:nvPr>
        </p:nvSpPr>
        <p:spPr>
          <a:xfrm>
            <a:off x="5728171" y="2499250"/>
            <a:ext cx="1972500" cy="544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1700" b="1">
                <a:solidFill>
                  <a:srgbClr val="191919"/>
                </a:solidFill>
                <a:latin typeface="Krona One"/>
                <a:ea typeface="Krona One"/>
                <a:cs typeface="Krona One"/>
                <a:sym typeface="Krona O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806" name="Google Shape;806;p21"/>
          <p:cNvSpPr/>
          <p:nvPr/>
        </p:nvSpPr>
        <p:spPr>
          <a:xfrm>
            <a:off x="8228987" y="3240125"/>
            <a:ext cx="399815" cy="399815"/>
          </a:xfrm>
          <a:custGeom>
            <a:avLst/>
            <a:gdLst/>
            <a:ahLst/>
            <a:cxnLst/>
            <a:rect l="l" t="t" r="r" b="b"/>
            <a:pathLst>
              <a:path w="11886" h="11886" extrusionOk="0">
                <a:moveTo>
                  <a:pt x="5928" y="1"/>
                </a:moveTo>
                <a:lnTo>
                  <a:pt x="1" y="5958"/>
                </a:lnTo>
                <a:lnTo>
                  <a:pt x="5928" y="11886"/>
                </a:lnTo>
                <a:lnTo>
                  <a:pt x="11885" y="5958"/>
                </a:lnTo>
                <a:lnTo>
                  <a:pt x="59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1"/>
          <p:cNvSpPr/>
          <p:nvPr/>
        </p:nvSpPr>
        <p:spPr>
          <a:xfrm>
            <a:off x="8228987" y="3913934"/>
            <a:ext cx="399815" cy="399815"/>
          </a:xfrm>
          <a:custGeom>
            <a:avLst/>
            <a:gdLst/>
            <a:ahLst/>
            <a:cxnLst/>
            <a:rect l="l" t="t" r="r" b="b"/>
            <a:pathLst>
              <a:path w="11886" h="11886" extrusionOk="0">
                <a:moveTo>
                  <a:pt x="5928" y="1"/>
                </a:moveTo>
                <a:lnTo>
                  <a:pt x="1" y="5928"/>
                </a:lnTo>
                <a:lnTo>
                  <a:pt x="5928" y="11885"/>
                </a:lnTo>
                <a:lnTo>
                  <a:pt x="11885" y="5928"/>
                </a:lnTo>
                <a:lnTo>
                  <a:pt x="59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1"/>
          <p:cNvSpPr/>
          <p:nvPr/>
        </p:nvSpPr>
        <p:spPr>
          <a:xfrm>
            <a:off x="8228987" y="4587743"/>
            <a:ext cx="399815" cy="398773"/>
          </a:xfrm>
          <a:custGeom>
            <a:avLst/>
            <a:gdLst/>
            <a:ahLst/>
            <a:cxnLst/>
            <a:rect l="l" t="t" r="r" b="b"/>
            <a:pathLst>
              <a:path w="11886" h="11855" extrusionOk="0">
                <a:moveTo>
                  <a:pt x="5958" y="0"/>
                </a:moveTo>
                <a:lnTo>
                  <a:pt x="1" y="5927"/>
                </a:lnTo>
                <a:lnTo>
                  <a:pt x="5958" y="11855"/>
                </a:lnTo>
                <a:lnTo>
                  <a:pt x="11885" y="5927"/>
                </a:lnTo>
                <a:lnTo>
                  <a:pt x="59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1"/>
          <p:cNvSpPr/>
          <p:nvPr/>
        </p:nvSpPr>
        <p:spPr>
          <a:xfrm>
            <a:off x="3549208" y="4501977"/>
            <a:ext cx="329753" cy="329753"/>
          </a:xfrm>
          <a:custGeom>
            <a:avLst/>
            <a:gdLst/>
            <a:ahLst/>
            <a:cxnLst/>
            <a:rect l="l" t="t" r="r" b="b"/>
            <a:pathLst>
              <a:path w="13861" h="13861" fill="none" extrusionOk="0">
                <a:moveTo>
                  <a:pt x="1" y="0"/>
                </a:moveTo>
                <a:lnTo>
                  <a:pt x="13861" y="0"/>
                </a:lnTo>
                <a:lnTo>
                  <a:pt x="13861" y="13860"/>
                </a:lnTo>
                <a:lnTo>
                  <a:pt x="1" y="13860"/>
                </a:lnTo>
                <a:close/>
              </a:path>
            </a:pathLst>
          </a:custGeom>
          <a:noFill/>
          <a:ln w="9525" cap="flat" cmpd="sng">
            <a:solidFill>
              <a:srgbClr val="000000"/>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1"/>
          <p:cNvSpPr/>
          <p:nvPr/>
        </p:nvSpPr>
        <p:spPr>
          <a:xfrm>
            <a:off x="2717835" y="4501977"/>
            <a:ext cx="329753" cy="329753"/>
          </a:xfrm>
          <a:custGeom>
            <a:avLst/>
            <a:gdLst/>
            <a:ahLst/>
            <a:cxnLst/>
            <a:rect l="l" t="t" r="r" b="b"/>
            <a:pathLst>
              <a:path w="13861" h="13861" fill="none" extrusionOk="0">
                <a:moveTo>
                  <a:pt x="1" y="0"/>
                </a:moveTo>
                <a:lnTo>
                  <a:pt x="13861" y="0"/>
                </a:lnTo>
                <a:lnTo>
                  <a:pt x="13861" y="13860"/>
                </a:lnTo>
                <a:lnTo>
                  <a:pt x="1" y="13860"/>
                </a:lnTo>
                <a:close/>
              </a:path>
            </a:pathLst>
          </a:custGeom>
          <a:noFill/>
          <a:ln w="9525" cap="flat" cmpd="sng">
            <a:solidFill>
              <a:srgbClr val="000000"/>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1"/>
          <p:cNvSpPr/>
          <p:nvPr/>
        </p:nvSpPr>
        <p:spPr>
          <a:xfrm>
            <a:off x="2302175" y="4503750"/>
            <a:ext cx="329700" cy="329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1"/>
          <p:cNvSpPr/>
          <p:nvPr/>
        </p:nvSpPr>
        <p:spPr>
          <a:xfrm>
            <a:off x="3133548" y="4502000"/>
            <a:ext cx="329700" cy="329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13" name="Google Shape;813;p21"/>
          <p:cNvCxnSpPr/>
          <p:nvPr/>
        </p:nvCxnSpPr>
        <p:spPr>
          <a:xfrm>
            <a:off x="222096" y="-25500"/>
            <a:ext cx="0" cy="5213700"/>
          </a:xfrm>
          <a:prstGeom prst="straightConnector1">
            <a:avLst/>
          </a:prstGeom>
          <a:noFill/>
          <a:ln w="9525" cap="flat" cmpd="sng">
            <a:solidFill>
              <a:schemeClr val="dk1"/>
            </a:solidFill>
            <a:prstDash val="solid"/>
            <a:round/>
            <a:headEnd type="none" w="med" len="med"/>
            <a:tailEnd type="none" w="med" len="med"/>
          </a:ln>
        </p:spPr>
      </p:cxnSp>
      <p:cxnSp>
        <p:nvCxnSpPr>
          <p:cNvPr id="814" name="Google Shape;814;p21"/>
          <p:cNvCxnSpPr/>
          <p:nvPr/>
        </p:nvCxnSpPr>
        <p:spPr>
          <a:xfrm>
            <a:off x="446942" y="-25500"/>
            <a:ext cx="0" cy="5213700"/>
          </a:xfrm>
          <a:prstGeom prst="straightConnector1">
            <a:avLst/>
          </a:prstGeom>
          <a:noFill/>
          <a:ln w="9525" cap="flat" cmpd="sng">
            <a:solidFill>
              <a:schemeClr val="dk1"/>
            </a:solidFill>
            <a:prstDash val="solid"/>
            <a:round/>
            <a:headEnd type="none" w="med" len="med"/>
            <a:tailEnd type="none" w="med" len="med"/>
          </a:ln>
        </p:spPr>
      </p:cxnSp>
      <p:cxnSp>
        <p:nvCxnSpPr>
          <p:cNvPr id="815" name="Google Shape;815;p21"/>
          <p:cNvCxnSpPr/>
          <p:nvPr/>
        </p:nvCxnSpPr>
        <p:spPr>
          <a:xfrm>
            <a:off x="-2750" y="-25500"/>
            <a:ext cx="0" cy="5213700"/>
          </a:xfrm>
          <a:prstGeom prst="straightConnector1">
            <a:avLst/>
          </a:prstGeom>
          <a:noFill/>
          <a:ln w="9525" cap="flat" cmpd="sng">
            <a:solidFill>
              <a:schemeClr val="dk1"/>
            </a:solidFill>
            <a:prstDash val="solid"/>
            <a:round/>
            <a:headEnd type="none" w="med" len="med"/>
            <a:tailEnd type="none" w="med" len="med"/>
          </a:ln>
        </p:spPr>
      </p:cxnSp>
      <p:cxnSp>
        <p:nvCxnSpPr>
          <p:cNvPr id="816" name="Google Shape;816;p21"/>
          <p:cNvCxnSpPr/>
          <p:nvPr/>
        </p:nvCxnSpPr>
        <p:spPr>
          <a:xfrm>
            <a:off x="675725" y="-25500"/>
            <a:ext cx="0" cy="5213700"/>
          </a:xfrm>
          <a:prstGeom prst="straightConnector1">
            <a:avLst/>
          </a:prstGeom>
          <a:noFill/>
          <a:ln w="9525" cap="flat" cmpd="sng">
            <a:solidFill>
              <a:schemeClr val="dk1"/>
            </a:solidFill>
            <a:prstDash val="solid"/>
            <a:round/>
            <a:headEnd type="none" w="med" len="med"/>
            <a:tailEnd type="none" w="med" len="med"/>
          </a:ln>
        </p:spPr>
      </p:cxnSp>
      <p:sp>
        <p:nvSpPr>
          <p:cNvPr id="817" name="Google Shape;817;p21"/>
          <p:cNvSpPr/>
          <p:nvPr/>
        </p:nvSpPr>
        <p:spPr>
          <a:xfrm>
            <a:off x="0" y="3133711"/>
            <a:ext cx="2029180" cy="2029180"/>
          </a:xfrm>
          <a:custGeom>
            <a:avLst/>
            <a:gdLst/>
            <a:ahLst/>
            <a:cxnLst/>
            <a:rect l="l" t="t" r="r" b="b"/>
            <a:pathLst>
              <a:path w="53193" h="53193" extrusionOk="0">
                <a:moveTo>
                  <a:pt x="0" y="1"/>
                </a:moveTo>
                <a:lnTo>
                  <a:pt x="0" y="53193"/>
                </a:lnTo>
                <a:lnTo>
                  <a:pt x="53193" y="53193"/>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1"/>
          <p:cNvSpPr/>
          <p:nvPr/>
        </p:nvSpPr>
        <p:spPr>
          <a:xfrm rot="5400000">
            <a:off x="423036" y="334704"/>
            <a:ext cx="988358" cy="493372"/>
          </a:xfrm>
          <a:custGeom>
            <a:avLst/>
            <a:gdLst/>
            <a:ahLst/>
            <a:cxnLst/>
            <a:rect l="l" t="t" r="r" b="b"/>
            <a:pathLst>
              <a:path w="36111" h="18026" extrusionOk="0">
                <a:moveTo>
                  <a:pt x="18055" y="1"/>
                </a:moveTo>
                <a:cubicBezTo>
                  <a:pt x="8055" y="1"/>
                  <a:pt x="0" y="8086"/>
                  <a:pt x="0" y="18025"/>
                </a:cubicBezTo>
                <a:lnTo>
                  <a:pt x="36110" y="18025"/>
                </a:lnTo>
                <a:cubicBezTo>
                  <a:pt x="36110" y="8056"/>
                  <a:pt x="28055" y="1"/>
                  <a:pt x="18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1"/>
          <p:cNvSpPr/>
          <p:nvPr/>
        </p:nvSpPr>
        <p:spPr>
          <a:xfrm rot="5400000">
            <a:off x="-247093" y="334294"/>
            <a:ext cx="988358" cy="494193"/>
          </a:xfrm>
          <a:custGeom>
            <a:avLst/>
            <a:gdLst/>
            <a:ahLst/>
            <a:cxnLst/>
            <a:rect l="l" t="t" r="r" b="b"/>
            <a:pathLst>
              <a:path w="36111" h="18056" extrusionOk="0">
                <a:moveTo>
                  <a:pt x="18055" y="0"/>
                </a:moveTo>
                <a:cubicBezTo>
                  <a:pt x="8055" y="0"/>
                  <a:pt x="0" y="8116"/>
                  <a:pt x="0" y="18055"/>
                </a:cubicBezTo>
                <a:lnTo>
                  <a:pt x="36110" y="18055"/>
                </a:lnTo>
                <a:cubicBezTo>
                  <a:pt x="36110" y="8086"/>
                  <a:pt x="28055" y="0"/>
                  <a:pt x="180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1"/>
          <p:cNvSpPr/>
          <p:nvPr/>
        </p:nvSpPr>
        <p:spPr>
          <a:xfrm rot="5400000">
            <a:off x="1092754" y="334704"/>
            <a:ext cx="988358" cy="493372"/>
          </a:xfrm>
          <a:custGeom>
            <a:avLst/>
            <a:gdLst/>
            <a:ahLst/>
            <a:cxnLst/>
            <a:rect l="l" t="t" r="r" b="b"/>
            <a:pathLst>
              <a:path w="36111" h="18026" extrusionOk="0">
                <a:moveTo>
                  <a:pt x="18055" y="1"/>
                </a:moveTo>
                <a:cubicBezTo>
                  <a:pt x="8055" y="1"/>
                  <a:pt x="0" y="8086"/>
                  <a:pt x="0" y="18025"/>
                </a:cubicBezTo>
                <a:lnTo>
                  <a:pt x="36110" y="18025"/>
                </a:lnTo>
                <a:cubicBezTo>
                  <a:pt x="36110" y="8056"/>
                  <a:pt x="28055" y="1"/>
                  <a:pt x="18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108"/>
        <p:cNvGrpSpPr/>
        <p:nvPr/>
      </p:nvGrpSpPr>
      <p:grpSpPr>
        <a:xfrm>
          <a:off x="0" y="0"/>
          <a:ext cx="0" cy="0"/>
          <a:chOff x="0" y="0"/>
          <a:chExt cx="0" cy="0"/>
        </a:xfrm>
      </p:grpSpPr>
      <p:cxnSp>
        <p:nvCxnSpPr>
          <p:cNvPr id="1109" name="Google Shape;1109;p28"/>
          <p:cNvCxnSpPr/>
          <p:nvPr/>
        </p:nvCxnSpPr>
        <p:spPr>
          <a:xfrm>
            <a:off x="473274" y="-25511"/>
            <a:ext cx="0" cy="5213700"/>
          </a:xfrm>
          <a:prstGeom prst="straightConnector1">
            <a:avLst/>
          </a:prstGeom>
          <a:noFill/>
          <a:ln w="9525" cap="flat" cmpd="sng">
            <a:solidFill>
              <a:schemeClr val="dk1"/>
            </a:solidFill>
            <a:prstDash val="solid"/>
            <a:round/>
            <a:headEnd type="none" w="med" len="med"/>
            <a:tailEnd type="none" w="med" len="med"/>
          </a:ln>
        </p:spPr>
      </p:cxnSp>
      <p:cxnSp>
        <p:nvCxnSpPr>
          <p:cNvPr id="1110" name="Google Shape;1110;p28"/>
          <p:cNvCxnSpPr/>
          <p:nvPr/>
        </p:nvCxnSpPr>
        <p:spPr>
          <a:xfrm>
            <a:off x="726711" y="-25511"/>
            <a:ext cx="0" cy="5213700"/>
          </a:xfrm>
          <a:prstGeom prst="straightConnector1">
            <a:avLst/>
          </a:prstGeom>
          <a:noFill/>
          <a:ln w="9525" cap="flat" cmpd="sng">
            <a:solidFill>
              <a:schemeClr val="dk1"/>
            </a:solidFill>
            <a:prstDash val="solid"/>
            <a:round/>
            <a:headEnd type="none" w="med" len="med"/>
            <a:tailEnd type="none" w="med" len="med"/>
          </a:ln>
        </p:spPr>
      </p:cxnSp>
      <p:cxnSp>
        <p:nvCxnSpPr>
          <p:cNvPr id="1111" name="Google Shape;1111;p28"/>
          <p:cNvCxnSpPr/>
          <p:nvPr/>
        </p:nvCxnSpPr>
        <p:spPr>
          <a:xfrm>
            <a:off x="219836" y="-25511"/>
            <a:ext cx="0" cy="5213700"/>
          </a:xfrm>
          <a:prstGeom prst="straightConnector1">
            <a:avLst/>
          </a:prstGeom>
          <a:noFill/>
          <a:ln w="9525" cap="flat" cmpd="sng">
            <a:solidFill>
              <a:schemeClr val="dk1"/>
            </a:solidFill>
            <a:prstDash val="solid"/>
            <a:round/>
            <a:headEnd type="none" w="med" len="med"/>
            <a:tailEnd type="none" w="med" len="med"/>
          </a:ln>
        </p:spPr>
      </p:cxnSp>
      <p:sp>
        <p:nvSpPr>
          <p:cNvPr id="1112" name="Google Shape;1112;p28"/>
          <p:cNvSpPr/>
          <p:nvPr/>
        </p:nvSpPr>
        <p:spPr>
          <a:xfrm rot="5400000">
            <a:off x="980536" y="4172279"/>
            <a:ext cx="988358" cy="493372"/>
          </a:xfrm>
          <a:custGeom>
            <a:avLst/>
            <a:gdLst/>
            <a:ahLst/>
            <a:cxnLst/>
            <a:rect l="l" t="t" r="r" b="b"/>
            <a:pathLst>
              <a:path w="36111" h="18026" extrusionOk="0">
                <a:moveTo>
                  <a:pt x="18055" y="1"/>
                </a:moveTo>
                <a:cubicBezTo>
                  <a:pt x="8055" y="1"/>
                  <a:pt x="0" y="8086"/>
                  <a:pt x="0" y="18025"/>
                </a:cubicBezTo>
                <a:lnTo>
                  <a:pt x="36110" y="18025"/>
                </a:lnTo>
                <a:cubicBezTo>
                  <a:pt x="36110" y="8056"/>
                  <a:pt x="28055" y="1"/>
                  <a:pt x="18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8"/>
          <p:cNvSpPr/>
          <p:nvPr/>
        </p:nvSpPr>
        <p:spPr>
          <a:xfrm rot="5400000">
            <a:off x="310407" y="4171869"/>
            <a:ext cx="988358" cy="494193"/>
          </a:xfrm>
          <a:custGeom>
            <a:avLst/>
            <a:gdLst/>
            <a:ahLst/>
            <a:cxnLst/>
            <a:rect l="l" t="t" r="r" b="b"/>
            <a:pathLst>
              <a:path w="36111" h="18056" extrusionOk="0">
                <a:moveTo>
                  <a:pt x="18055" y="0"/>
                </a:moveTo>
                <a:cubicBezTo>
                  <a:pt x="8055" y="0"/>
                  <a:pt x="0" y="8116"/>
                  <a:pt x="0" y="18055"/>
                </a:cubicBezTo>
                <a:lnTo>
                  <a:pt x="36110" y="18055"/>
                </a:lnTo>
                <a:cubicBezTo>
                  <a:pt x="36110" y="8086"/>
                  <a:pt x="28055" y="0"/>
                  <a:pt x="180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8"/>
          <p:cNvSpPr/>
          <p:nvPr/>
        </p:nvSpPr>
        <p:spPr>
          <a:xfrm rot="5400000">
            <a:off x="1650254" y="4172279"/>
            <a:ext cx="988358" cy="493372"/>
          </a:xfrm>
          <a:custGeom>
            <a:avLst/>
            <a:gdLst/>
            <a:ahLst/>
            <a:cxnLst/>
            <a:rect l="l" t="t" r="r" b="b"/>
            <a:pathLst>
              <a:path w="36111" h="18026" extrusionOk="0">
                <a:moveTo>
                  <a:pt x="18055" y="1"/>
                </a:moveTo>
                <a:cubicBezTo>
                  <a:pt x="8055" y="1"/>
                  <a:pt x="0" y="8086"/>
                  <a:pt x="0" y="18025"/>
                </a:cubicBezTo>
                <a:lnTo>
                  <a:pt x="36110" y="18025"/>
                </a:lnTo>
                <a:cubicBezTo>
                  <a:pt x="36110" y="8056"/>
                  <a:pt x="28055" y="1"/>
                  <a:pt x="18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5" name="Google Shape;1115;p28"/>
          <p:cNvGrpSpPr/>
          <p:nvPr/>
        </p:nvGrpSpPr>
        <p:grpSpPr>
          <a:xfrm>
            <a:off x="6187768" y="-22738"/>
            <a:ext cx="2998533" cy="5190925"/>
            <a:chOff x="-1207" y="-22738"/>
            <a:chExt cx="2998533" cy="5190925"/>
          </a:xfrm>
        </p:grpSpPr>
        <p:sp>
          <p:nvSpPr>
            <p:cNvPr id="1116" name="Google Shape;1116;p28"/>
            <p:cNvSpPr/>
            <p:nvPr/>
          </p:nvSpPr>
          <p:spPr>
            <a:xfrm>
              <a:off x="1044549" y="2531475"/>
              <a:ext cx="399815" cy="399815"/>
            </a:xfrm>
            <a:custGeom>
              <a:avLst/>
              <a:gdLst/>
              <a:ahLst/>
              <a:cxnLst/>
              <a:rect l="l" t="t" r="r" b="b"/>
              <a:pathLst>
                <a:path w="11886" h="11886" extrusionOk="0">
                  <a:moveTo>
                    <a:pt x="5928" y="1"/>
                  </a:moveTo>
                  <a:lnTo>
                    <a:pt x="1" y="5958"/>
                  </a:lnTo>
                  <a:lnTo>
                    <a:pt x="5928" y="11886"/>
                  </a:lnTo>
                  <a:lnTo>
                    <a:pt x="11885" y="5958"/>
                  </a:lnTo>
                  <a:lnTo>
                    <a:pt x="59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7" name="Google Shape;1117;p28"/>
            <p:cNvGrpSpPr/>
            <p:nvPr/>
          </p:nvGrpSpPr>
          <p:grpSpPr>
            <a:xfrm flipH="1">
              <a:off x="-1207" y="-22738"/>
              <a:ext cx="2998533" cy="5181388"/>
              <a:chOff x="6180017" y="-22738"/>
              <a:chExt cx="2998533" cy="5181388"/>
            </a:xfrm>
          </p:grpSpPr>
          <p:sp>
            <p:nvSpPr>
              <p:cNvPr id="1118" name="Google Shape;1118;p28"/>
              <p:cNvSpPr/>
              <p:nvPr/>
            </p:nvSpPr>
            <p:spPr>
              <a:xfrm>
                <a:off x="6181943" y="-19050"/>
                <a:ext cx="2985000" cy="5177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8"/>
              <p:cNvSpPr/>
              <p:nvPr/>
            </p:nvSpPr>
            <p:spPr>
              <a:xfrm>
                <a:off x="7671400" y="-22315"/>
                <a:ext cx="14750" cy="5173256"/>
              </a:xfrm>
              <a:custGeom>
                <a:avLst/>
                <a:gdLst/>
                <a:ahLst/>
                <a:cxnLst/>
                <a:rect l="l" t="t" r="r" b="b"/>
                <a:pathLst>
                  <a:path w="590" h="209380" extrusionOk="0">
                    <a:moveTo>
                      <a:pt x="403" y="0"/>
                    </a:moveTo>
                    <a:lnTo>
                      <a:pt x="0" y="209380"/>
                    </a:lnTo>
                    <a:lnTo>
                      <a:pt x="186" y="209380"/>
                    </a:lnTo>
                    <a:lnTo>
                      <a:pt x="590"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8"/>
              <p:cNvSpPr/>
              <p:nvPr/>
            </p:nvSpPr>
            <p:spPr>
              <a:xfrm>
                <a:off x="7435250" y="-21919"/>
                <a:ext cx="4700" cy="5173256"/>
              </a:xfrm>
              <a:custGeom>
                <a:avLst/>
                <a:gdLst/>
                <a:ahLst/>
                <a:cxnLst/>
                <a:rect l="l" t="t" r="r" b="b"/>
                <a:pathLst>
                  <a:path w="188" h="209380" extrusionOk="0">
                    <a:moveTo>
                      <a:pt x="1" y="0"/>
                    </a:moveTo>
                    <a:lnTo>
                      <a:pt x="1" y="209379"/>
                    </a:lnTo>
                    <a:lnTo>
                      <a:pt x="187" y="209379"/>
                    </a:lnTo>
                    <a:lnTo>
                      <a:pt x="187"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8"/>
              <p:cNvSpPr/>
              <p:nvPr/>
            </p:nvSpPr>
            <p:spPr>
              <a:xfrm>
                <a:off x="9173875" y="-21919"/>
                <a:ext cx="4675" cy="5173256"/>
              </a:xfrm>
              <a:custGeom>
                <a:avLst/>
                <a:gdLst/>
                <a:ahLst/>
                <a:cxnLst/>
                <a:rect l="l" t="t" r="r" b="b"/>
                <a:pathLst>
                  <a:path w="187" h="209380" extrusionOk="0">
                    <a:moveTo>
                      <a:pt x="0" y="0"/>
                    </a:moveTo>
                    <a:lnTo>
                      <a:pt x="0" y="209379"/>
                    </a:lnTo>
                    <a:lnTo>
                      <a:pt x="187" y="209379"/>
                    </a:lnTo>
                    <a:lnTo>
                      <a:pt x="187"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8"/>
              <p:cNvSpPr/>
              <p:nvPr/>
            </p:nvSpPr>
            <p:spPr>
              <a:xfrm>
                <a:off x="7922250" y="-21919"/>
                <a:ext cx="5075" cy="5173256"/>
              </a:xfrm>
              <a:custGeom>
                <a:avLst/>
                <a:gdLst/>
                <a:ahLst/>
                <a:cxnLst/>
                <a:rect l="l" t="t" r="r" b="b"/>
                <a:pathLst>
                  <a:path w="203" h="209380" extrusionOk="0">
                    <a:moveTo>
                      <a:pt x="1" y="0"/>
                    </a:moveTo>
                    <a:lnTo>
                      <a:pt x="1" y="209379"/>
                    </a:lnTo>
                    <a:lnTo>
                      <a:pt x="202" y="209379"/>
                    </a:lnTo>
                    <a:lnTo>
                      <a:pt x="20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8"/>
              <p:cNvSpPr/>
              <p:nvPr/>
            </p:nvSpPr>
            <p:spPr>
              <a:xfrm>
                <a:off x="8173900" y="-21919"/>
                <a:ext cx="4675" cy="5173256"/>
              </a:xfrm>
              <a:custGeom>
                <a:avLst/>
                <a:gdLst/>
                <a:ahLst/>
                <a:cxnLst/>
                <a:rect l="l" t="t" r="r" b="b"/>
                <a:pathLst>
                  <a:path w="187" h="209380" extrusionOk="0">
                    <a:moveTo>
                      <a:pt x="0" y="0"/>
                    </a:moveTo>
                    <a:lnTo>
                      <a:pt x="0" y="209379"/>
                    </a:lnTo>
                    <a:lnTo>
                      <a:pt x="187" y="209379"/>
                    </a:lnTo>
                    <a:lnTo>
                      <a:pt x="187"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8"/>
              <p:cNvSpPr/>
              <p:nvPr/>
            </p:nvSpPr>
            <p:spPr>
              <a:xfrm>
                <a:off x="8424775" y="-21919"/>
                <a:ext cx="5050" cy="5173256"/>
              </a:xfrm>
              <a:custGeom>
                <a:avLst/>
                <a:gdLst/>
                <a:ahLst/>
                <a:cxnLst/>
                <a:rect l="l" t="t" r="r" b="b"/>
                <a:pathLst>
                  <a:path w="202" h="209380" extrusionOk="0">
                    <a:moveTo>
                      <a:pt x="0" y="0"/>
                    </a:moveTo>
                    <a:lnTo>
                      <a:pt x="0" y="209379"/>
                    </a:lnTo>
                    <a:lnTo>
                      <a:pt x="202" y="209379"/>
                    </a:lnTo>
                    <a:lnTo>
                      <a:pt x="20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8"/>
              <p:cNvSpPr/>
              <p:nvPr/>
            </p:nvSpPr>
            <p:spPr>
              <a:xfrm>
                <a:off x="8676400" y="-21919"/>
                <a:ext cx="14775" cy="5173256"/>
              </a:xfrm>
              <a:custGeom>
                <a:avLst/>
                <a:gdLst/>
                <a:ahLst/>
                <a:cxnLst/>
                <a:rect l="l" t="t" r="r" b="b"/>
                <a:pathLst>
                  <a:path w="591" h="209380" extrusionOk="0">
                    <a:moveTo>
                      <a:pt x="404" y="0"/>
                    </a:moveTo>
                    <a:lnTo>
                      <a:pt x="1" y="209379"/>
                    </a:lnTo>
                    <a:lnTo>
                      <a:pt x="187" y="209379"/>
                    </a:lnTo>
                    <a:lnTo>
                      <a:pt x="590"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8"/>
              <p:cNvSpPr/>
              <p:nvPr/>
            </p:nvSpPr>
            <p:spPr>
              <a:xfrm>
                <a:off x="8927275" y="-21919"/>
                <a:ext cx="5075" cy="5173256"/>
              </a:xfrm>
              <a:custGeom>
                <a:avLst/>
                <a:gdLst/>
                <a:ahLst/>
                <a:cxnLst/>
                <a:rect l="l" t="t" r="r" b="b"/>
                <a:pathLst>
                  <a:path w="203" h="209380" extrusionOk="0">
                    <a:moveTo>
                      <a:pt x="0" y="0"/>
                    </a:moveTo>
                    <a:lnTo>
                      <a:pt x="0" y="209379"/>
                    </a:lnTo>
                    <a:lnTo>
                      <a:pt x="202" y="209379"/>
                    </a:lnTo>
                    <a:lnTo>
                      <a:pt x="20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8"/>
              <p:cNvSpPr/>
              <p:nvPr/>
            </p:nvSpPr>
            <p:spPr>
              <a:xfrm>
                <a:off x="6192383" y="4890355"/>
                <a:ext cx="2983654" cy="4620"/>
              </a:xfrm>
              <a:custGeom>
                <a:avLst/>
                <a:gdLst/>
                <a:ahLst/>
                <a:cxnLst/>
                <a:rect l="l" t="t" r="r" b="b"/>
                <a:pathLst>
                  <a:path w="69545" h="187" extrusionOk="0">
                    <a:moveTo>
                      <a:pt x="0" y="0"/>
                    </a:moveTo>
                    <a:lnTo>
                      <a:pt x="0" y="186"/>
                    </a:lnTo>
                    <a:lnTo>
                      <a:pt x="69544" y="186"/>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8"/>
              <p:cNvSpPr/>
              <p:nvPr/>
            </p:nvSpPr>
            <p:spPr>
              <a:xfrm>
                <a:off x="6192383" y="4631692"/>
                <a:ext cx="2983654"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8"/>
              <p:cNvSpPr/>
              <p:nvPr/>
            </p:nvSpPr>
            <p:spPr>
              <a:xfrm>
                <a:off x="6192383" y="4373029"/>
                <a:ext cx="2983654"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8"/>
              <p:cNvSpPr/>
              <p:nvPr/>
            </p:nvSpPr>
            <p:spPr>
              <a:xfrm>
                <a:off x="6192383" y="4114366"/>
                <a:ext cx="2983654"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8"/>
              <p:cNvSpPr/>
              <p:nvPr/>
            </p:nvSpPr>
            <p:spPr>
              <a:xfrm>
                <a:off x="6192383" y="3855704"/>
                <a:ext cx="2983654"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8"/>
              <p:cNvSpPr/>
              <p:nvPr/>
            </p:nvSpPr>
            <p:spPr>
              <a:xfrm>
                <a:off x="6192383" y="3597041"/>
                <a:ext cx="2983654"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8"/>
              <p:cNvSpPr/>
              <p:nvPr/>
            </p:nvSpPr>
            <p:spPr>
              <a:xfrm>
                <a:off x="6192383" y="3338378"/>
                <a:ext cx="2983654"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8"/>
              <p:cNvSpPr/>
              <p:nvPr/>
            </p:nvSpPr>
            <p:spPr>
              <a:xfrm>
                <a:off x="6192383" y="3079715"/>
                <a:ext cx="2983654"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8"/>
              <p:cNvSpPr/>
              <p:nvPr/>
            </p:nvSpPr>
            <p:spPr>
              <a:xfrm>
                <a:off x="6192383" y="2821053"/>
                <a:ext cx="2983654"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8"/>
              <p:cNvSpPr/>
              <p:nvPr/>
            </p:nvSpPr>
            <p:spPr>
              <a:xfrm>
                <a:off x="6192383" y="2562390"/>
                <a:ext cx="2984298" cy="4620"/>
              </a:xfrm>
              <a:custGeom>
                <a:avLst/>
                <a:gdLst/>
                <a:ahLst/>
                <a:cxnLst/>
                <a:rect l="l" t="t" r="r" b="b"/>
                <a:pathLst>
                  <a:path w="69560" h="187" extrusionOk="0">
                    <a:moveTo>
                      <a:pt x="0" y="1"/>
                    </a:moveTo>
                    <a:lnTo>
                      <a:pt x="0" y="187"/>
                    </a:lnTo>
                    <a:lnTo>
                      <a:pt x="69560" y="187"/>
                    </a:lnTo>
                    <a:lnTo>
                      <a:pt x="69560"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8"/>
              <p:cNvSpPr/>
              <p:nvPr/>
            </p:nvSpPr>
            <p:spPr>
              <a:xfrm>
                <a:off x="6192383" y="2303727"/>
                <a:ext cx="2983654"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8"/>
              <p:cNvSpPr/>
              <p:nvPr/>
            </p:nvSpPr>
            <p:spPr>
              <a:xfrm>
                <a:off x="6192383" y="1786402"/>
                <a:ext cx="2983654"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8"/>
              <p:cNvSpPr/>
              <p:nvPr/>
            </p:nvSpPr>
            <p:spPr>
              <a:xfrm>
                <a:off x="6191697" y="2045064"/>
                <a:ext cx="2983654" cy="4620"/>
              </a:xfrm>
              <a:custGeom>
                <a:avLst/>
                <a:gdLst/>
                <a:ahLst/>
                <a:cxnLst/>
                <a:rect l="l" t="t" r="r" b="b"/>
                <a:pathLst>
                  <a:path w="69545" h="187" extrusionOk="0">
                    <a:moveTo>
                      <a:pt x="0" y="1"/>
                    </a:moveTo>
                    <a:lnTo>
                      <a:pt x="0" y="187"/>
                    </a:lnTo>
                    <a:lnTo>
                      <a:pt x="69545" y="187"/>
                    </a:lnTo>
                    <a:lnTo>
                      <a:pt x="69545"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8"/>
              <p:cNvSpPr/>
              <p:nvPr/>
            </p:nvSpPr>
            <p:spPr>
              <a:xfrm>
                <a:off x="6192383" y="1527739"/>
                <a:ext cx="2984298" cy="4620"/>
              </a:xfrm>
              <a:custGeom>
                <a:avLst/>
                <a:gdLst/>
                <a:ahLst/>
                <a:cxnLst/>
                <a:rect l="l" t="t" r="r" b="b"/>
                <a:pathLst>
                  <a:path w="69560" h="187" extrusionOk="0">
                    <a:moveTo>
                      <a:pt x="0" y="1"/>
                    </a:moveTo>
                    <a:lnTo>
                      <a:pt x="0" y="187"/>
                    </a:lnTo>
                    <a:lnTo>
                      <a:pt x="69560" y="187"/>
                    </a:lnTo>
                    <a:lnTo>
                      <a:pt x="69560"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8"/>
              <p:cNvSpPr/>
              <p:nvPr/>
            </p:nvSpPr>
            <p:spPr>
              <a:xfrm>
                <a:off x="6192383" y="1269076"/>
                <a:ext cx="2983654"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8"/>
              <p:cNvSpPr/>
              <p:nvPr/>
            </p:nvSpPr>
            <p:spPr>
              <a:xfrm>
                <a:off x="6192383" y="1010413"/>
                <a:ext cx="2983654"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8"/>
              <p:cNvSpPr/>
              <p:nvPr/>
            </p:nvSpPr>
            <p:spPr>
              <a:xfrm>
                <a:off x="6192383" y="751751"/>
                <a:ext cx="2983654"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8"/>
              <p:cNvSpPr/>
              <p:nvPr/>
            </p:nvSpPr>
            <p:spPr>
              <a:xfrm>
                <a:off x="6192383" y="493088"/>
                <a:ext cx="2983654"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8"/>
              <p:cNvSpPr/>
              <p:nvPr/>
            </p:nvSpPr>
            <p:spPr>
              <a:xfrm>
                <a:off x="6192383" y="234425"/>
                <a:ext cx="2983654" cy="4645"/>
              </a:xfrm>
              <a:custGeom>
                <a:avLst/>
                <a:gdLst/>
                <a:ahLst/>
                <a:cxnLst/>
                <a:rect l="l" t="t" r="r" b="b"/>
                <a:pathLst>
                  <a:path w="69545" h="188"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8"/>
              <p:cNvSpPr/>
              <p:nvPr/>
            </p:nvSpPr>
            <p:spPr>
              <a:xfrm>
                <a:off x="6180017" y="-22738"/>
                <a:ext cx="2996526" cy="4650"/>
              </a:xfrm>
              <a:custGeom>
                <a:avLst/>
                <a:gdLst/>
                <a:ahLst/>
                <a:cxnLst/>
                <a:rect l="l" t="t" r="r" b="b"/>
                <a:pathLst>
                  <a:path w="69529" h="188" extrusionOk="0">
                    <a:moveTo>
                      <a:pt x="0" y="1"/>
                    </a:moveTo>
                    <a:lnTo>
                      <a:pt x="0" y="187"/>
                    </a:lnTo>
                    <a:lnTo>
                      <a:pt x="69529" y="187"/>
                    </a:lnTo>
                    <a:lnTo>
                      <a:pt x="69529"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7" name="Google Shape;1147;p28"/>
            <p:cNvSpPr/>
            <p:nvPr/>
          </p:nvSpPr>
          <p:spPr>
            <a:xfrm flipH="1">
              <a:off x="2237325" y="-5475"/>
              <a:ext cx="14750" cy="5163834"/>
            </a:xfrm>
            <a:custGeom>
              <a:avLst/>
              <a:gdLst/>
              <a:ahLst/>
              <a:cxnLst/>
              <a:rect l="l" t="t" r="r" b="b"/>
              <a:pathLst>
                <a:path w="590" h="209380" extrusionOk="0">
                  <a:moveTo>
                    <a:pt x="403" y="0"/>
                  </a:moveTo>
                  <a:lnTo>
                    <a:pt x="0" y="209380"/>
                  </a:lnTo>
                  <a:lnTo>
                    <a:pt x="186" y="209380"/>
                  </a:lnTo>
                  <a:lnTo>
                    <a:pt x="590"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8"/>
            <p:cNvSpPr/>
            <p:nvPr/>
          </p:nvSpPr>
          <p:spPr>
            <a:xfrm flipH="1">
              <a:off x="2483518" y="-5069"/>
              <a:ext cx="4700" cy="5173256"/>
            </a:xfrm>
            <a:custGeom>
              <a:avLst/>
              <a:gdLst/>
              <a:ahLst/>
              <a:cxnLst/>
              <a:rect l="l" t="t" r="r" b="b"/>
              <a:pathLst>
                <a:path w="188" h="209380" extrusionOk="0">
                  <a:moveTo>
                    <a:pt x="1" y="0"/>
                  </a:moveTo>
                  <a:lnTo>
                    <a:pt x="1" y="209379"/>
                  </a:lnTo>
                  <a:lnTo>
                    <a:pt x="187" y="209379"/>
                  </a:lnTo>
                  <a:lnTo>
                    <a:pt x="187"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8"/>
            <p:cNvSpPr/>
            <p:nvPr/>
          </p:nvSpPr>
          <p:spPr>
            <a:xfrm flipH="1">
              <a:off x="1996150" y="-5080"/>
              <a:ext cx="5075" cy="5163834"/>
            </a:xfrm>
            <a:custGeom>
              <a:avLst/>
              <a:gdLst/>
              <a:ahLst/>
              <a:cxnLst/>
              <a:rect l="l" t="t" r="r" b="b"/>
              <a:pathLst>
                <a:path w="203" h="209380" extrusionOk="0">
                  <a:moveTo>
                    <a:pt x="1" y="0"/>
                  </a:moveTo>
                  <a:lnTo>
                    <a:pt x="1" y="209379"/>
                  </a:lnTo>
                  <a:lnTo>
                    <a:pt x="202" y="209379"/>
                  </a:lnTo>
                  <a:lnTo>
                    <a:pt x="20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8"/>
            <p:cNvSpPr/>
            <p:nvPr/>
          </p:nvSpPr>
          <p:spPr>
            <a:xfrm flipH="1">
              <a:off x="2739468" y="-19219"/>
              <a:ext cx="5075" cy="5173256"/>
            </a:xfrm>
            <a:custGeom>
              <a:avLst/>
              <a:gdLst/>
              <a:ahLst/>
              <a:cxnLst/>
              <a:rect l="l" t="t" r="r" b="b"/>
              <a:pathLst>
                <a:path w="203" h="209380" extrusionOk="0">
                  <a:moveTo>
                    <a:pt x="1" y="0"/>
                  </a:moveTo>
                  <a:lnTo>
                    <a:pt x="1" y="209379"/>
                  </a:lnTo>
                  <a:lnTo>
                    <a:pt x="202" y="209379"/>
                  </a:lnTo>
                  <a:lnTo>
                    <a:pt x="20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1" name="Google Shape;1151;p28"/>
          <p:cNvSpPr/>
          <p:nvPr/>
        </p:nvSpPr>
        <p:spPr>
          <a:xfrm>
            <a:off x="6002460" y="445750"/>
            <a:ext cx="399815" cy="399815"/>
          </a:xfrm>
          <a:custGeom>
            <a:avLst/>
            <a:gdLst/>
            <a:ahLst/>
            <a:cxnLst/>
            <a:rect l="l" t="t" r="r" b="b"/>
            <a:pathLst>
              <a:path w="11886" h="11886" extrusionOk="0">
                <a:moveTo>
                  <a:pt x="5928" y="1"/>
                </a:moveTo>
                <a:lnTo>
                  <a:pt x="1" y="5958"/>
                </a:lnTo>
                <a:lnTo>
                  <a:pt x="5928" y="11886"/>
                </a:lnTo>
                <a:lnTo>
                  <a:pt x="11885" y="5958"/>
                </a:lnTo>
                <a:lnTo>
                  <a:pt x="59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8"/>
          <p:cNvSpPr/>
          <p:nvPr/>
        </p:nvSpPr>
        <p:spPr>
          <a:xfrm>
            <a:off x="6002460" y="1119559"/>
            <a:ext cx="399815" cy="399815"/>
          </a:xfrm>
          <a:custGeom>
            <a:avLst/>
            <a:gdLst/>
            <a:ahLst/>
            <a:cxnLst/>
            <a:rect l="l" t="t" r="r" b="b"/>
            <a:pathLst>
              <a:path w="11886" h="11886" extrusionOk="0">
                <a:moveTo>
                  <a:pt x="5928" y="1"/>
                </a:moveTo>
                <a:lnTo>
                  <a:pt x="1" y="5928"/>
                </a:lnTo>
                <a:lnTo>
                  <a:pt x="5928" y="11885"/>
                </a:lnTo>
                <a:lnTo>
                  <a:pt x="11885" y="5928"/>
                </a:lnTo>
                <a:lnTo>
                  <a:pt x="59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8"/>
          <p:cNvSpPr/>
          <p:nvPr/>
        </p:nvSpPr>
        <p:spPr>
          <a:xfrm>
            <a:off x="6002460" y="1793368"/>
            <a:ext cx="399815" cy="398773"/>
          </a:xfrm>
          <a:custGeom>
            <a:avLst/>
            <a:gdLst/>
            <a:ahLst/>
            <a:cxnLst/>
            <a:rect l="l" t="t" r="r" b="b"/>
            <a:pathLst>
              <a:path w="11886" h="11855" extrusionOk="0">
                <a:moveTo>
                  <a:pt x="5958" y="0"/>
                </a:moveTo>
                <a:lnTo>
                  <a:pt x="1" y="5927"/>
                </a:lnTo>
                <a:lnTo>
                  <a:pt x="5958" y="11855"/>
                </a:lnTo>
                <a:lnTo>
                  <a:pt x="11885" y="5927"/>
                </a:lnTo>
                <a:lnTo>
                  <a:pt x="59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154"/>
        <p:cNvGrpSpPr/>
        <p:nvPr/>
      </p:nvGrpSpPr>
      <p:grpSpPr>
        <a:xfrm>
          <a:off x="0" y="0"/>
          <a:ext cx="0" cy="0"/>
          <a:chOff x="0" y="0"/>
          <a:chExt cx="0" cy="0"/>
        </a:xfrm>
      </p:grpSpPr>
      <p:cxnSp>
        <p:nvCxnSpPr>
          <p:cNvPr id="1155" name="Google Shape;1155;p29"/>
          <p:cNvCxnSpPr/>
          <p:nvPr/>
        </p:nvCxnSpPr>
        <p:spPr>
          <a:xfrm>
            <a:off x="8931474" y="-25511"/>
            <a:ext cx="0" cy="5213700"/>
          </a:xfrm>
          <a:prstGeom prst="straightConnector1">
            <a:avLst/>
          </a:prstGeom>
          <a:noFill/>
          <a:ln w="9525" cap="flat" cmpd="sng">
            <a:solidFill>
              <a:schemeClr val="dk1"/>
            </a:solidFill>
            <a:prstDash val="solid"/>
            <a:round/>
            <a:headEnd type="none" w="med" len="med"/>
            <a:tailEnd type="none" w="med" len="med"/>
          </a:ln>
        </p:spPr>
      </p:cxnSp>
      <p:cxnSp>
        <p:nvCxnSpPr>
          <p:cNvPr id="1156" name="Google Shape;1156;p29"/>
          <p:cNvCxnSpPr/>
          <p:nvPr/>
        </p:nvCxnSpPr>
        <p:spPr>
          <a:xfrm>
            <a:off x="9184911" y="-25511"/>
            <a:ext cx="0" cy="5213700"/>
          </a:xfrm>
          <a:prstGeom prst="straightConnector1">
            <a:avLst/>
          </a:prstGeom>
          <a:noFill/>
          <a:ln w="9525" cap="flat" cmpd="sng">
            <a:solidFill>
              <a:schemeClr val="dk1"/>
            </a:solidFill>
            <a:prstDash val="solid"/>
            <a:round/>
            <a:headEnd type="none" w="med" len="med"/>
            <a:tailEnd type="none" w="med" len="med"/>
          </a:ln>
        </p:spPr>
      </p:cxnSp>
      <p:cxnSp>
        <p:nvCxnSpPr>
          <p:cNvPr id="1157" name="Google Shape;1157;p29"/>
          <p:cNvCxnSpPr/>
          <p:nvPr/>
        </p:nvCxnSpPr>
        <p:spPr>
          <a:xfrm>
            <a:off x="8678036" y="-25511"/>
            <a:ext cx="0" cy="5213700"/>
          </a:xfrm>
          <a:prstGeom prst="straightConnector1">
            <a:avLst/>
          </a:prstGeom>
          <a:noFill/>
          <a:ln w="9525" cap="flat" cmpd="sng">
            <a:solidFill>
              <a:schemeClr val="dk1"/>
            </a:solidFill>
            <a:prstDash val="solid"/>
            <a:round/>
            <a:headEnd type="none" w="med" len="med"/>
            <a:tailEnd type="none" w="med" len="med"/>
          </a:ln>
        </p:spPr>
      </p:cxnSp>
      <p:sp>
        <p:nvSpPr>
          <p:cNvPr id="1158" name="Google Shape;1158;p29"/>
          <p:cNvSpPr/>
          <p:nvPr/>
        </p:nvSpPr>
        <p:spPr>
          <a:xfrm>
            <a:off x="1797263" y="2797600"/>
            <a:ext cx="2533317" cy="2360173"/>
          </a:xfrm>
          <a:custGeom>
            <a:avLst/>
            <a:gdLst/>
            <a:ahLst/>
            <a:cxnLst/>
            <a:rect l="l" t="t" r="r" b="b"/>
            <a:pathLst>
              <a:path w="53193" h="53193" extrusionOk="0">
                <a:moveTo>
                  <a:pt x="0" y="1"/>
                </a:moveTo>
                <a:lnTo>
                  <a:pt x="0" y="53193"/>
                </a:lnTo>
                <a:lnTo>
                  <a:pt x="53193" y="53193"/>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9"/>
          <p:cNvSpPr/>
          <p:nvPr/>
        </p:nvSpPr>
        <p:spPr>
          <a:xfrm>
            <a:off x="3090616" y="3866276"/>
            <a:ext cx="1563515" cy="1564546"/>
          </a:xfrm>
          <a:custGeom>
            <a:avLst/>
            <a:gdLst/>
            <a:ahLst/>
            <a:cxnLst/>
            <a:rect l="l" t="t" r="r" b="b"/>
            <a:pathLst>
              <a:path w="47023" h="47054" fill="none" extrusionOk="0">
                <a:moveTo>
                  <a:pt x="47022" y="1"/>
                </a:moveTo>
                <a:lnTo>
                  <a:pt x="0" y="47053"/>
                </a:lnTo>
              </a:path>
            </a:pathLst>
          </a:custGeom>
          <a:noFill/>
          <a:ln w="9875" cap="flat" cmpd="sng">
            <a:solidFill>
              <a:srgbClr val="000000"/>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9"/>
          <p:cNvSpPr/>
          <p:nvPr/>
        </p:nvSpPr>
        <p:spPr>
          <a:xfrm>
            <a:off x="6171961" y="365282"/>
            <a:ext cx="2102245" cy="1954683"/>
          </a:xfrm>
          <a:custGeom>
            <a:avLst/>
            <a:gdLst/>
            <a:ahLst/>
            <a:cxnLst/>
            <a:rect l="l" t="t" r="r" b="b"/>
            <a:pathLst>
              <a:path w="68757" h="63936" extrusionOk="0">
                <a:moveTo>
                  <a:pt x="34337" y="0"/>
                </a:moveTo>
                <a:cubicBezTo>
                  <a:pt x="18941" y="0"/>
                  <a:pt x="5374" y="11175"/>
                  <a:pt x="2828" y="26861"/>
                </a:cubicBezTo>
                <a:cubicBezTo>
                  <a:pt x="1" y="44278"/>
                  <a:pt x="11855" y="60692"/>
                  <a:pt x="29272" y="63518"/>
                </a:cubicBezTo>
                <a:cubicBezTo>
                  <a:pt x="31006" y="63800"/>
                  <a:pt x="32729" y="63936"/>
                  <a:pt x="34431" y="63936"/>
                </a:cubicBezTo>
                <a:cubicBezTo>
                  <a:pt x="49822" y="63936"/>
                  <a:pt x="63384" y="52788"/>
                  <a:pt x="65929" y="37105"/>
                </a:cubicBezTo>
                <a:cubicBezTo>
                  <a:pt x="68756" y="19658"/>
                  <a:pt x="56932" y="3274"/>
                  <a:pt x="39485" y="417"/>
                </a:cubicBezTo>
                <a:cubicBezTo>
                  <a:pt x="37755" y="136"/>
                  <a:pt x="36035" y="0"/>
                  <a:pt x="343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1" name="Google Shape;1161;p29"/>
          <p:cNvGrpSpPr/>
          <p:nvPr/>
        </p:nvGrpSpPr>
        <p:grpSpPr>
          <a:xfrm flipH="1">
            <a:off x="-153407" y="-19700"/>
            <a:ext cx="1950687" cy="5182900"/>
            <a:chOff x="7227863" y="-24250"/>
            <a:chExt cx="1950687" cy="5182900"/>
          </a:xfrm>
        </p:grpSpPr>
        <p:sp>
          <p:nvSpPr>
            <p:cNvPr id="1162" name="Google Shape;1162;p29"/>
            <p:cNvSpPr/>
            <p:nvPr/>
          </p:nvSpPr>
          <p:spPr>
            <a:xfrm>
              <a:off x="7229755" y="-19050"/>
              <a:ext cx="1937100" cy="5177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9"/>
            <p:cNvSpPr/>
            <p:nvPr/>
          </p:nvSpPr>
          <p:spPr>
            <a:xfrm>
              <a:off x="7671400" y="-22315"/>
              <a:ext cx="14750" cy="5173256"/>
            </a:xfrm>
            <a:custGeom>
              <a:avLst/>
              <a:gdLst/>
              <a:ahLst/>
              <a:cxnLst/>
              <a:rect l="l" t="t" r="r" b="b"/>
              <a:pathLst>
                <a:path w="590" h="209380" extrusionOk="0">
                  <a:moveTo>
                    <a:pt x="403" y="0"/>
                  </a:moveTo>
                  <a:lnTo>
                    <a:pt x="0" y="209380"/>
                  </a:lnTo>
                  <a:lnTo>
                    <a:pt x="186" y="209380"/>
                  </a:lnTo>
                  <a:lnTo>
                    <a:pt x="590"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9"/>
            <p:cNvSpPr/>
            <p:nvPr/>
          </p:nvSpPr>
          <p:spPr>
            <a:xfrm>
              <a:off x="7435250" y="-21919"/>
              <a:ext cx="4700" cy="5173256"/>
            </a:xfrm>
            <a:custGeom>
              <a:avLst/>
              <a:gdLst/>
              <a:ahLst/>
              <a:cxnLst/>
              <a:rect l="l" t="t" r="r" b="b"/>
              <a:pathLst>
                <a:path w="188" h="209380" extrusionOk="0">
                  <a:moveTo>
                    <a:pt x="1" y="0"/>
                  </a:moveTo>
                  <a:lnTo>
                    <a:pt x="1" y="209379"/>
                  </a:lnTo>
                  <a:lnTo>
                    <a:pt x="187" y="209379"/>
                  </a:lnTo>
                  <a:lnTo>
                    <a:pt x="187"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9"/>
            <p:cNvSpPr/>
            <p:nvPr/>
          </p:nvSpPr>
          <p:spPr>
            <a:xfrm>
              <a:off x="9173875" y="-21919"/>
              <a:ext cx="4675" cy="5173256"/>
            </a:xfrm>
            <a:custGeom>
              <a:avLst/>
              <a:gdLst/>
              <a:ahLst/>
              <a:cxnLst/>
              <a:rect l="l" t="t" r="r" b="b"/>
              <a:pathLst>
                <a:path w="187" h="209380" extrusionOk="0">
                  <a:moveTo>
                    <a:pt x="0" y="0"/>
                  </a:moveTo>
                  <a:lnTo>
                    <a:pt x="0" y="209379"/>
                  </a:lnTo>
                  <a:lnTo>
                    <a:pt x="187" y="209379"/>
                  </a:lnTo>
                  <a:lnTo>
                    <a:pt x="187"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9"/>
            <p:cNvSpPr/>
            <p:nvPr/>
          </p:nvSpPr>
          <p:spPr>
            <a:xfrm>
              <a:off x="7922250" y="-21919"/>
              <a:ext cx="5075" cy="5173256"/>
            </a:xfrm>
            <a:custGeom>
              <a:avLst/>
              <a:gdLst/>
              <a:ahLst/>
              <a:cxnLst/>
              <a:rect l="l" t="t" r="r" b="b"/>
              <a:pathLst>
                <a:path w="203" h="209380" extrusionOk="0">
                  <a:moveTo>
                    <a:pt x="1" y="0"/>
                  </a:moveTo>
                  <a:lnTo>
                    <a:pt x="1" y="209379"/>
                  </a:lnTo>
                  <a:lnTo>
                    <a:pt x="202" y="209379"/>
                  </a:lnTo>
                  <a:lnTo>
                    <a:pt x="20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9"/>
            <p:cNvSpPr/>
            <p:nvPr/>
          </p:nvSpPr>
          <p:spPr>
            <a:xfrm>
              <a:off x="8173900" y="-21919"/>
              <a:ext cx="4675" cy="5173256"/>
            </a:xfrm>
            <a:custGeom>
              <a:avLst/>
              <a:gdLst/>
              <a:ahLst/>
              <a:cxnLst/>
              <a:rect l="l" t="t" r="r" b="b"/>
              <a:pathLst>
                <a:path w="187" h="209380" extrusionOk="0">
                  <a:moveTo>
                    <a:pt x="0" y="0"/>
                  </a:moveTo>
                  <a:lnTo>
                    <a:pt x="0" y="209379"/>
                  </a:lnTo>
                  <a:lnTo>
                    <a:pt x="187" y="209379"/>
                  </a:lnTo>
                  <a:lnTo>
                    <a:pt x="187"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9"/>
            <p:cNvSpPr/>
            <p:nvPr/>
          </p:nvSpPr>
          <p:spPr>
            <a:xfrm>
              <a:off x="8424775" y="-21919"/>
              <a:ext cx="5050" cy="5173256"/>
            </a:xfrm>
            <a:custGeom>
              <a:avLst/>
              <a:gdLst/>
              <a:ahLst/>
              <a:cxnLst/>
              <a:rect l="l" t="t" r="r" b="b"/>
              <a:pathLst>
                <a:path w="202" h="209380" extrusionOk="0">
                  <a:moveTo>
                    <a:pt x="0" y="0"/>
                  </a:moveTo>
                  <a:lnTo>
                    <a:pt x="0" y="209379"/>
                  </a:lnTo>
                  <a:lnTo>
                    <a:pt x="202" y="209379"/>
                  </a:lnTo>
                  <a:lnTo>
                    <a:pt x="20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9"/>
            <p:cNvSpPr/>
            <p:nvPr/>
          </p:nvSpPr>
          <p:spPr>
            <a:xfrm>
              <a:off x="8676400" y="-21919"/>
              <a:ext cx="14775" cy="5173256"/>
            </a:xfrm>
            <a:custGeom>
              <a:avLst/>
              <a:gdLst/>
              <a:ahLst/>
              <a:cxnLst/>
              <a:rect l="l" t="t" r="r" b="b"/>
              <a:pathLst>
                <a:path w="591" h="209380" extrusionOk="0">
                  <a:moveTo>
                    <a:pt x="404" y="0"/>
                  </a:moveTo>
                  <a:lnTo>
                    <a:pt x="1" y="209379"/>
                  </a:lnTo>
                  <a:lnTo>
                    <a:pt x="187" y="209379"/>
                  </a:lnTo>
                  <a:lnTo>
                    <a:pt x="590"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9"/>
            <p:cNvSpPr/>
            <p:nvPr/>
          </p:nvSpPr>
          <p:spPr>
            <a:xfrm>
              <a:off x="8927275" y="-21919"/>
              <a:ext cx="5075" cy="5173256"/>
            </a:xfrm>
            <a:custGeom>
              <a:avLst/>
              <a:gdLst/>
              <a:ahLst/>
              <a:cxnLst/>
              <a:rect l="l" t="t" r="r" b="b"/>
              <a:pathLst>
                <a:path w="203" h="209380" extrusionOk="0">
                  <a:moveTo>
                    <a:pt x="0" y="0"/>
                  </a:moveTo>
                  <a:lnTo>
                    <a:pt x="0" y="209379"/>
                  </a:lnTo>
                  <a:lnTo>
                    <a:pt x="202" y="209379"/>
                  </a:lnTo>
                  <a:lnTo>
                    <a:pt x="20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9"/>
            <p:cNvSpPr/>
            <p:nvPr/>
          </p:nvSpPr>
          <p:spPr>
            <a:xfrm>
              <a:off x="7228311" y="4890355"/>
              <a:ext cx="1947955" cy="4620"/>
            </a:xfrm>
            <a:custGeom>
              <a:avLst/>
              <a:gdLst/>
              <a:ahLst/>
              <a:cxnLst/>
              <a:rect l="l" t="t" r="r" b="b"/>
              <a:pathLst>
                <a:path w="69545" h="187" extrusionOk="0">
                  <a:moveTo>
                    <a:pt x="0" y="0"/>
                  </a:moveTo>
                  <a:lnTo>
                    <a:pt x="0" y="186"/>
                  </a:lnTo>
                  <a:lnTo>
                    <a:pt x="69544" y="186"/>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9"/>
            <p:cNvSpPr/>
            <p:nvPr/>
          </p:nvSpPr>
          <p:spPr>
            <a:xfrm>
              <a:off x="7228311" y="4631691"/>
              <a:ext cx="1947955"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9"/>
            <p:cNvSpPr/>
            <p:nvPr/>
          </p:nvSpPr>
          <p:spPr>
            <a:xfrm>
              <a:off x="7228311" y="4373028"/>
              <a:ext cx="1947955"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9"/>
            <p:cNvSpPr/>
            <p:nvPr/>
          </p:nvSpPr>
          <p:spPr>
            <a:xfrm>
              <a:off x="7228311" y="4114364"/>
              <a:ext cx="1947955"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9"/>
            <p:cNvSpPr/>
            <p:nvPr/>
          </p:nvSpPr>
          <p:spPr>
            <a:xfrm>
              <a:off x="7228311" y="3855701"/>
              <a:ext cx="1947955"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9"/>
            <p:cNvSpPr/>
            <p:nvPr/>
          </p:nvSpPr>
          <p:spPr>
            <a:xfrm>
              <a:off x="7228311" y="3597038"/>
              <a:ext cx="1947955"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9"/>
            <p:cNvSpPr/>
            <p:nvPr/>
          </p:nvSpPr>
          <p:spPr>
            <a:xfrm>
              <a:off x="7228311" y="3338374"/>
              <a:ext cx="1947955"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9"/>
            <p:cNvSpPr/>
            <p:nvPr/>
          </p:nvSpPr>
          <p:spPr>
            <a:xfrm>
              <a:off x="7228311" y="3079711"/>
              <a:ext cx="1947955"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9"/>
            <p:cNvSpPr/>
            <p:nvPr/>
          </p:nvSpPr>
          <p:spPr>
            <a:xfrm>
              <a:off x="7228311" y="2821047"/>
              <a:ext cx="1947955"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9"/>
            <p:cNvSpPr/>
            <p:nvPr/>
          </p:nvSpPr>
          <p:spPr>
            <a:xfrm>
              <a:off x="7228311" y="2562384"/>
              <a:ext cx="1948376" cy="4620"/>
            </a:xfrm>
            <a:custGeom>
              <a:avLst/>
              <a:gdLst/>
              <a:ahLst/>
              <a:cxnLst/>
              <a:rect l="l" t="t" r="r" b="b"/>
              <a:pathLst>
                <a:path w="69560" h="187" extrusionOk="0">
                  <a:moveTo>
                    <a:pt x="0" y="1"/>
                  </a:moveTo>
                  <a:lnTo>
                    <a:pt x="0" y="187"/>
                  </a:lnTo>
                  <a:lnTo>
                    <a:pt x="69560" y="187"/>
                  </a:lnTo>
                  <a:lnTo>
                    <a:pt x="69560"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9"/>
            <p:cNvSpPr/>
            <p:nvPr/>
          </p:nvSpPr>
          <p:spPr>
            <a:xfrm>
              <a:off x="7228311" y="2303721"/>
              <a:ext cx="1947955"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9"/>
            <p:cNvSpPr/>
            <p:nvPr/>
          </p:nvSpPr>
          <p:spPr>
            <a:xfrm>
              <a:off x="7228311" y="1786394"/>
              <a:ext cx="1947955"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9"/>
            <p:cNvSpPr/>
            <p:nvPr/>
          </p:nvSpPr>
          <p:spPr>
            <a:xfrm>
              <a:off x="7227863" y="2045057"/>
              <a:ext cx="1947955" cy="4620"/>
            </a:xfrm>
            <a:custGeom>
              <a:avLst/>
              <a:gdLst/>
              <a:ahLst/>
              <a:cxnLst/>
              <a:rect l="l" t="t" r="r" b="b"/>
              <a:pathLst>
                <a:path w="69545" h="187" extrusionOk="0">
                  <a:moveTo>
                    <a:pt x="0" y="1"/>
                  </a:moveTo>
                  <a:lnTo>
                    <a:pt x="0" y="187"/>
                  </a:lnTo>
                  <a:lnTo>
                    <a:pt x="69545" y="187"/>
                  </a:lnTo>
                  <a:lnTo>
                    <a:pt x="69545"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9"/>
            <p:cNvSpPr/>
            <p:nvPr/>
          </p:nvSpPr>
          <p:spPr>
            <a:xfrm>
              <a:off x="7228311" y="1527730"/>
              <a:ext cx="1948376" cy="4620"/>
            </a:xfrm>
            <a:custGeom>
              <a:avLst/>
              <a:gdLst/>
              <a:ahLst/>
              <a:cxnLst/>
              <a:rect l="l" t="t" r="r" b="b"/>
              <a:pathLst>
                <a:path w="69560" h="187" extrusionOk="0">
                  <a:moveTo>
                    <a:pt x="0" y="1"/>
                  </a:moveTo>
                  <a:lnTo>
                    <a:pt x="0" y="187"/>
                  </a:lnTo>
                  <a:lnTo>
                    <a:pt x="69560" y="187"/>
                  </a:lnTo>
                  <a:lnTo>
                    <a:pt x="69560"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9"/>
            <p:cNvSpPr/>
            <p:nvPr/>
          </p:nvSpPr>
          <p:spPr>
            <a:xfrm>
              <a:off x="7228311" y="1269067"/>
              <a:ext cx="1947955"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9"/>
            <p:cNvSpPr/>
            <p:nvPr/>
          </p:nvSpPr>
          <p:spPr>
            <a:xfrm>
              <a:off x="7228311" y="1010404"/>
              <a:ext cx="1947955"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9"/>
            <p:cNvSpPr/>
            <p:nvPr/>
          </p:nvSpPr>
          <p:spPr>
            <a:xfrm>
              <a:off x="7228311" y="751740"/>
              <a:ext cx="1947955"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9"/>
            <p:cNvSpPr/>
            <p:nvPr/>
          </p:nvSpPr>
          <p:spPr>
            <a:xfrm>
              <a:off x="7228311" y="493077"/>
              <a:ext cx="1947955"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9"/>
            <p:cNvSpPr/>
            <p:nvPr/>
          </p:nvSpPr>
          <p:spPr>
            <a:xfrm>
              <a:off x="7228311" y="234413"/>
              <a:ext cx="1947955" cy="4645"/>
            </a:xfrm>
            <a:custGeom>
              <a:avLst/>
              <a:gdLst/>
              <a:ahLst/>
              <a:cxnLst/>
              <a:rect l="l" t="t" r="r" b="b"/>
              <a:pathLst>
                <a:path w="69545" h="188"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9"/>
            <p:cNvSpPr/>
            <p:nvPr/>
          </p:nvSpPr>
          <p:spPr>
            <a:xfrm>
              <a:off x="7228311" y="-24250"/>
              <a:ext cx="1947507" cy="4645"/>
            </a:xfrm>
            <a:custGeom>
              <a:avLst/>
              <a:gdLst/>
              <a:ahLst/>
              <a:cxnLst/>
              <a:rect l="l" t="t" r="r" b="b"/>
              <a:pathLst>
                <a:path w="69529" h="188" extrusionOk="0">
                  <a:moveTo>
                    <a:pt x="0" y="1"/>
                  </a:moveTo>
                  <a:lnTo>
                    <a:pt x="0" y="187"/>
                  </a:lnTo>
                  <a:lnTo>
                    <a:pt x="69529" y="187"/>
                  </a:lnTo>
                  <a:lnTo>
                    <a:pt x="69529"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68"/>
        <p:cNvGrpSpPr/>
        <p:nvPr/>
      </p:nvGrpSpPr>
      <p:grpSpPr>
        <a:xfrm>
          <a:off x="0" y="0"/>
          <a:ext cx="0" cy="0"/>
          <a:chOff x="0" y="0"/>
          <a:chExt cx="0" cy="0"/>
        </a:xfrm>
      </p:grpSpPr>
      <p:cxnSp>
        <p:nvCxnSpPr>
          <p:cNvPr id="269" name="Google Shape;269;p8"/>
          <p:cNvCxnSpPr/>
          <p:nvPr/>
        </p:nvCxnSpPr>
        <p:spPr>
          <a:xfrm>
            <a:off x="8690371" y="-25500"/>
            <a:ext cx="0" cy="5213700"/>
          </a:xfrm>
          <a:prstGeom prst="straightConnector1">
            <a:avLst/>
          </a:prstGeom>
          <a:noFill/>
          <a:ln w="9525" cap="flat" cmpd="sng">
            <a:solidFill>
              <a:schemeClr val="dk1"/>
            </a:solidFill>
            <a:prstDash val="solid"/>
            <a:round/>
            <a:headEnd type="none" w="med" len="med"/>
            <a:tailEnd type="none" w="med" len="med"/>
          </a:ln>
        </p:spPr>
      </p:cxnSp>
      <p:cxnSp>
        <p:nvCxnSpPr>
          <p:cNvPr id="270" name="Google Shape;270;p8"/>
          <p:cNvCxnSpPr/>
          <p:nvPr/>
        </p:nvCxnSpPr>
        <p:spPr>
          <a:xfrm>
            <a:off x="8915217" y="-25500"/>
            <a:ext cx="0" cy="5213700"/>
          </a:xfrm>
          <a:prstGeom prst="straightConnector1">
            <a:avLst/>
          </a:prstGeom>
          <a:noFill/>
          <a:ln w="9525" cap="flat" cmpd="sng">
            <a:solidFill>
              <a:schemeClr val="dk1"/>
            </a:solidFill>
            <a:prstDash val="solid"/>
            <a:round/>
            <a:headEnd type="none" w="med" len="med"/>
            <a:tailEnd type="none" w="med" len="med"/>
          </a:ln>
        </p:spPr>
      </p:cxnSp>
      <p:cxnSp>
        <p:nvCxnSpPr>
          <p:cNvPr id="271" name="Google Shape;271;p8"/>
          <p:cNvCxnSpPr/>
          <p:nvPr/>
        </p:nvCxnSpPr>
        <p:spPr>
          <a:xfrm>
            <a:off x="8465525" y="-25500"/>
            <a:ext cx="0" cy="5213700"/>
          </a:xfrm>
          <a:prstGeom prst="straightConnector1">
            <a:avLst/>
          </a:prstGeom>
          <a:noFill/>
          <a:ln w="9525" cap="flat" cmpd="sng">
            <a:solidFill>
              <a:schemeClr val="dk1"/>
            </a:solidFill>
            <a:prstDash val="solid"/>
            <a:round/>
            <a:headEnd type="none" w="med" len="med"/>
            <a:tailEnd type="none" w="med" len="med"/>
          </a:ln>
        </p:spPr>
      </p:cxnSp>
      <p:cxnSp>
        <p:nvCxnSpPr>
          <p:cNvPr id="272" name="Google Shape;272;p8"/>
          <p:cNvCxnSpPr/>
          <p:nvPr/>
        </p:nvCxnSpPr>
        <p:spPr>
          <a:xfrm>
            <a:off x="9144000" y="-25500"/>
            <a:ext cx="0" cy="5213700"/>
          </a:xfrm>
          <a:prstGeom prst="straightConnector1">
            <a:avLst/>
          </a:prstGeom>
          <a:noFill/>
          <a:ln w="9525" cap="flat" cmpd="sng">
            <a:solidFill>
              <a:schemeClr val="dk1"/>
            </a:solidFill>
            <a:prstDash val="solid"/>
            <a:round/>
            <a:headEnd type="none" w="med" len="med"/>
            <a:tailEnd type="none" w="med" len="med"/>
          </a:ln>
        </p:spPr>
      </p:cxnSp>
      <p:sp>
        <p:nvSpPr>
          <p:cNvPr id="273" name="Google Shape;273;p8"/>
          <p:cNvSpPr/>
          <p:nvPr/>
        </p:nvSpPr>
        <p:spPr>
          <a:xfrm flipH="1">
            <a:off x="6175566" y="2403527"/>
            <a:ext cx="2968435" cy="2765637"/>
          </a:xfrm>
          <a:custGeom>
            <a:avLst/>
            <a:gdLst/>
            <a:ahLst/>
            <a:cxnLst/>
            <a:rect l="l" t="t" r="r" b="b"/>
            <a:pathLst>
              <a:path w="53193" h="53193" extrusionOk="0">
                <a:moveTo>
                  <a:pt x="0" y="1"/>
                </a:moveTo>
                <a:lnTo>
                  <a:pt x="0" y="53193"/>
                </a:lnTo>
                <a:lnTo>
                  <a:pt x="53193" y="53193"/>
                </a:lnTo>
                <a:lnTo>
                  <a:pt x="0" y="1"/>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274" name="Google Shape;274;p8"/>
          <p:cNvGrpSpPr/>
          <p:nvPr/>
        </p:nvGrpSpPr>
        <p:grpSpPr>
          <a:xfrm>
            <a:off x="-18125" y="-24250"/>
            <a:ext cx="1950687" cy="5182900"/>
            <a:chOff x="7227863" y="-24250"/>
            <a:chExt cx="1950687" cy="5182900"/>
          </a:xfrm>
        </p:grpSpPr>
        <p:sp>
          <p:nvSpPr>
            <p:cNvPr id="275" name="Google Shape;275;p8"/>
            <p:cNvSpPr/>
            <p:nvPr/>
          </p:nvSpPr>
          <p:spPr>
            <a:xfrm>
              <a:off x="7229755" y="-19050"/>
              <a:ext cx="1937100" cy="51777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6" name="Google Shape;276;p8"/>
            <p:cNvSpPr/>
            <p:nvPr/>
          </p:nvSpPr>
          <p:spPr>
            <a:xfrm>
              <a:off x="7671400" y="-22315"/>
              <a:ext cx="14750" cy="5173256"/>
            </a:xfrm>
            <a:custGeom>
              <a:avLst/>
              <a:gdLst/>
              <a:ahLst/>
              <a:cxnLst/>
              <a:rect l="l" t="t" r="r" b="b"/>
              <a:pathLst>
                <a:path w="590" h="209380" extrusionOk="0">
                  <a:moveTo>
                    <a:pt x="403" y="0"/>
                  </a:moveTo>
                  <a:lnTo>
                    <a:pt x="0" y="209380"/>
                  </a:lnTo>
                  <a:lnTo>
                    <a:pt x="186" y="209380"/>
                  </a:lnTo>
                  <a:lnTo>
                    <a:pt x="590"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7" name="Google Shape;277;p8"/>
            <p:cNvSpPr/>
            <p:nvPr/>
          </p:nvSpPr>
          <p:spPr>
            <a:xfrm>
              <a:off x="7435250" y="-21919"/>
              <a:ext cx="4700" cy="5173256"/>
            </a:xfrm>
            <a:custGeom>
              <a:avLst/>
              <a:gdLst/>
              <a:ahLst/>
              <a:cxnLst/>
              <a:rect l="l" t="t" r="r" b="b"/>
              <a:pathLst>
                <a:path w="188" h="209380" extrusionOk="0">
                  <a:moveTo>
                    <a:pt x="1" y="0"/>
                  </a:moveTo>
                  <a:lnTo>
                    <a:pt x="1" y="209379"/>
                  </a:lnTo>
                  <a:lnTo>
                    <a:pt x="187" y="209379"/>
                  </a:lnTo>
                  <a:lnTo>
                    <a:pt x="187"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8" name="Google Shape;278;p8"/>
            <p:cNvSpPr/>
            <p:nvPr/>
          </p:nvSpPr>
          <p:spPr>
            <a:xfrm>
              <a:off x="9173875" y="-21919"/>
              <a:ext cx="4675" cy="5173256"/>
            </a:xfrm>
            <a:custGeom>
              <a:avLst/>
              <a:gdLst/>
              <a:ahLst/>
              <a:cxnLst/>
              <a:rect l="l" t="t" r="r" b="b"/>
              <a:pathLst>
                <a:path w="187" h="209380" extrusionOk="0">
                  <a:moveTo>
                    <a:pt x="0" y="0"/>
                  </a:moveTo>
                  <a:lnTo>
                    <a:pt x="0" y="209379"/>
                  </a:lnTo>
                  <a:lnTo>
                    <a:pt x="187" y="209379"/>
                  </a:lnTo>
                  <a:lnTo>
                    <a:pt x="187"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9" name="Google Shape;279;p8"/>
            <p:cNvSpPr/>
            <p:nvPr/>
          </p:nvSpPr>
          <p:spPr>
            <a:xfrm>
              <a:off x="7922250" y="-21919"/>
              <a:ext cx="5075" cy="5173256"/>
            </a:xfrm>
            <a:custGeom>
              <a:avLst/>
              <a:gdLst/>
              <a:ahLst/>
              <a:cxnLst/>
              <a:rect l="l" t="t" r="r" b="b"/>
              <a:pathLst>
                <a:path w="203" h="209380" extrusionOk="0">
                  <a:moveTo>
                    <a:pt x="1" y="0"/>
                  </a:moveTo>
                  <a:lnTo>
                    <a:pt x="1" y="209379"/>
                  </a:lnTo>
                  <a:lnTo>
                    <a:pt x="202" y="209379"/>
                  </a:lnTo>
                  <a:lnTo>
                    <a:pt x="20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0" name="Google Shape;280;p8"/>
            <p:cNvSpPr/>
            <p:nvPr/>
          </p:nvSpPr>
          <p:spPr>
            <a:xfrm>
              <a:off x="8173900" y="-21919"/>
              <a:ext cx="4675" cy="5173256"/>
            </a:xfrm>
            <a:custGeom>
              <a:avLst/>
              <a:gdLst/>
              <a:ahLst/>
              <a:cxnLst/>
              <a:rect l="l" t="t" r="r" b="b"/>
              <a:pathLst>
                <a:path w="187" h="209380" extrusionOk="0">
                  <a:moveTo>
                    <a:pt x="0" y="0"/>
                  </a:moveTo>
                  <a:lnTo>
                    <a:pt x="0" y="209379"/>
                  </a:lnTo>
                  <a:lnTo>
                    <a:pt x="187" y="209379"/>
                  </a:lnTo>
                  <a:lnTo>
                    <a:pt x="187"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1" name="Google Shape;281;p8"/>
            <p:cNvSpPr/>
            <p:nvPr/>
          </p:nvSpPr>
          <p:spPr>
            <a:xfrm>
              <a:off x="8424775" y="-21919"/>
              <a:ext cx="5050" cy="5173256"/>
            </a:xfrm>
            <a:custGeom>
              <a:avLst/>
              <a:gdLst/>
              <a:ahLst/>
              <a:cxnLst/>
              <a:rect l="l" t="t" r="r" b="b"/>
              <a:pathLst>
                <a:path w="202" h="209380" extrusionOk="0">
                  <a:moveTo>
                    <a:pt x="0" y="0"/>
                  </a:moveTo>
                  <a:lnTo>
                    <a:pt x="0" y="209379"/>
                  </a:lnTo>
                  <a:lnTo>
                    <a:pt x="202" y="209379"/>
                  </a:lnTo>
                  <a:lnTo>
                    <a:pt x="20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2" name="Google Shape;282;p8"/>
            <p:cNvSpPr/>
            <p:nvPr/>
          </p:nvSpPr>
          <p:spPr>
            <a:xfrm>
              <a:off x="8676400" y="-21919"/>
              <a:ext cx="14775" cy="5173256"/>
            </a:xfrm>
            <a:custGeom>
              <a:avLst/>
              <a:gdLst/>
              <a:ahLst/>
              <a:cxnLst/>
              <a:rect l="l" t="t" r="r" b="b"/>
              <a:pathLst>
                <a:path w="591" h="209380" extrusionOk="0">
                  <a:moveTo>
                    <a:pt x="404" y="0"/>
                  </a:moveTo>
                  <a:lnTo>
                    <a:pt x="1" y="209379"/>
                  </a:lnTo>
                  <a:lnTo>
                    <a:pt x="187" y="209379"/>
                  </a:lnTo>
                  <a:lnTo>
                    <a:pt x="590"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3" name="Google Shape;283;p8"/>
            <p:cNvSpPr/>
            <p:nvPr/>
          </p:nvSpPr>
          <p:spPr>
            <a:xfrm>
              <a:off x="8927275" y="-21919"/>
              <a:ext cx="5075" cy="5173256"/>
            </a:xfrm>
            <a:custGeom>
              <a:avLst/>
              <a:gdLst/>
              <a:ahLst/>
              <a:cxnLst/>
              <a:rect l="l" t="t" r="r" b="b"/>
              <a:pathLst>
                <a:path w="203" h="209380" extrusionOk="0">
                  <a:moveTo>
                    <a:pt x="0" y="0"/>
                  </a:moveTo>
                  <a:lnTo>
                    <a:pt x="0" y="209379"/>
                  </a:lnTo>
                  <a:lnTo>
                    <a:pt x="202" y="209379"/>
                  </a:lnTo>
                  <a:lnTo>
                    <a:pt x="20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4" name="Google Shape;284;p8"/>
            <p:cNvSpPr/>
            <p:nvPr/>
          </p:nvSpPr>
          <p:spPr>
            <a:xfrm>
              <a:off x="7228311" y="4890355"/>
              <a:ext cx="1947955" cy="4620"/>
            </a:xfrm>
            <a:custGeom>
              <a:avLst/>
              <a:gdLst/>
              <a:ahLst/>
              <a:cxnLst/>
              <a:rect l="l" t="t" r="r" b="b"/>
              <a:pathLst>
                <a:path w="69545" h="187" extrusionOk="0">
                  <a:moveTo>
                    <a:pt x="0" y="0"/>
                  </a:moveTo>
                  <a:lnTo>
                    <a:pt x="0" y="186"/>
                  </a:lnTo>
                  <a:lnTo>
                    <a:pt x="69544" y="186"/>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5" name="Google Shape;285;p8"/>
            <p:cNvSpPr/>
            <p:nvPr/>
          </p:nvSpPr>
          <p:spPr>
            <a:xfrm>
              <a:off x="7228311" y="4631691"/>
              <a:ext cx="1947955"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6" name="Google Shape;286;p8"/>
            <p:cNvSpPr/>
            <p:nvPr/>
          </p:nvSpPr>
          <p:spPr>
            <a:xfrm>
              <a:off x="7228311" y="4373028"/>
              <a:ext cx="1947955"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7" name="Google Shape;287;p8"/>
            <p:cNvSpPr/>
            <p:nvPr/>
          </p:nvSpPr>
          <p:spPr>
            <a:xfrm>
              <a:off x="7228311" y="4114364"/>
              <a:ext cx="1947955"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8" name="Google Shape;288;p8"/>
            <p:cNvSpPr/>
            <p:nvPr/>
          </p:nvSpPr>
          <p:spPr>
            <a:xfrm>
              <a:off x="7228311" y="3855701"/>
              <a:ext cx="1947955"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9" name="Google Shape;289;p8"/>
            <p:cNvSpPr/>
            <p:nvPr/>
          </p:nvSpPr>
          <p:spPr>
            <a:xfrm>
              <a:off x="7228311" y="3597038"/>
              <a:ext cx="1947955"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0" name="Google Shape;290;p8"/>
            <p:cNvSpPr/>
            <p:nvPr/>
          </p:nvSpPr>
          <p:spPr>
            <a:xfrm>
              <a:off x="7228311" y="3338374"/>
              <a:ext cx="1947955"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1" name="Google Shape;291;p8"/>
            <p:cNvSpPr/>
            <p:nvPr/>
          </p:nvSpPr>
          <p:spPr>
            <a:xfrm>
              <a:off x="7228311" y="3079711"/>
              <a:ext cx="1947955"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2" name="Google Shape;292;p8"/>
            <p:cNvSpPr/>
            <p:nvPr/>
          </p:nvSpPr>
          <p:spPr>
            <a:xfrm>
              <a:off x="7228311" y="2821047"/>
              <a:ext cx="1947955"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3" name="Google Shape;293;p8"/>
            <p:cNvSpPr/>
            <p:nvPr/>
          </p:nvSpPr>
          <p:spPr>
            <a:xfrm>
              <a:off x="7228311" y="2562384"/>
              <a:ext cx="1948376" cy="4620"/>
            </a:xfrm>
            <a:custGeom>
              <a:avLst/>
              <a:gdLst/>
              <a:ahLst/>
              <a:cxnLst/>
              <a:rect l="l" t="t" r="r" b="b"/>
              <a:pathLst>
                <a:path w="69560" h="187" extrusionOk="0">
                  <a:moveTo>
                    <a:pt x="0" y="1"/>
                  </a:moveTo>
                  <a:lnTo>
                    <a:pt x="0" y="187"/>
                  </a:lnTo>
                  <a:lnTo>
                    <a:pt x="69560" y="187"/>
                  </a:lnTo>
                  <a:lnTo>
                    <a:pt x="69560"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4" name="Google Shape;294;p8"/>
            <p:cNvSpPr/>
            <p:nvPr/>
          </p:nvSpPr>
          <p:spPr>
            <a:xfrm>
              <a:off x="7228311" y="2303721"/>
              <a:ext cx="1947955"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5" name="Google Shape;295;p8"/>
            <p:cNvSpPr/>
            <p:nvPr/>
          </p:nvSpPr>
          <p:spPr>
            <a:xfrm>
              <a:off x="7228311" y="1786394"/>
              <a:ext cx="1947955"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6" name="Google Shape;296;p8"/>
            <p:cNvSpPr/>
            <p:nvPr/>
          </p:nvSpPr>
          <p:spPr>
            <a:xfrm>
              <a:off x="7227863" y="2045057"/>
              <a:ext cx="1947955" cy="4620"/>
            </a:xfrm>
            <a:custGeom>
              <a:avLst/>
              <a:gdLst/>
              <a:ahLst/>
              <a:cxnLst/>
              <a:rect l="l" t="t" r="r" b="b"/>
              <a:pathLst>
                <a:path w="69545" h="187" extrusionOk="0">
                  <a:moveTo>
                    <a:pt x="0" y="1"/>
                  </a:moveTo>
                  <a:lnTo>
                    <a:pt x="0" y="187"/>
                  </a:lnTo>
                  <a:lnTo>
                    <a:pt x="69545" y="187"/>
                  </a:lnTo>
                  <a:lnTo>
                    <a:pt x="69545"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7" name="Google Shape;297;p8"/>
            <p:cNvSpPr/>
            <p:nvPr/>
          </p:nvSpPr>
          <p:spPr>
            <a:xfrm>
              <a:off x="7228311" y="1527730"/>
              <a:ext cx="1948376" cy="4620"/>
            </a:xfrm>
            <a:custGeom>
              <a:avLst/>
              <a:gdLst/>
              <a:ahLst/>
              <a:cxnLst/>
              <a:rect l="l" t="t" r="r" b="b"/>
              <a:pathLst>
                <a:path w="69560" h="187" extrusionOk="0">
                  <a:moveTo>
                    <a:pt x="0" y="1"/>
                  </a:moveTo>
                  <a:lnTo>
                    <a:pt x="0" y="187"/>
                  </a:lnTo>
                  <a:lnTo>
                    <a:pt x="69560" y="187"/>
                  </a:lnTo>
                  <a:lnTo>
                    <a:pt x="69560"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8" name="Google Shape;298;p8"/>
            <p:cNvSpPr/>
            <p:nvPr/>
          </p:nvSpPr>
          <p:spPr>
            <a:xfrm>
              <a:off x="7228311" y="1269067"/>
              <a:ext cx="1947955"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9" name="Google Shape;299;p8"/>
            <p:cNvSpPr/>
            <p:nvPr/>
          </p:nvSpPr>
          <p:spPr>
            <a:xfrm>
              <a:off x="7228311" y="1010404"/>
              <a:ext cx="1947955"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0" name="Google Shape;300;p8"/>
            <p:cNvSpPr/>
            <p:nvPr/>
          </p:nvSpPr>
          <p:spPr>
            <a:xfrm>
              <a:off x="7228311" y="751740"/>
              <a:ext cx="1947955"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1" name="Google Shape;301;p8"/>
            <p:cNvSpPr/>
            <p:nvPr/>
          </p:nvSpPr>
          <p:spPr>
            <a:xfrm>
              <a:off x="7228311" y="493077"/>
              <a:ext cx="1947955"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2" name="Google Shape;302;p8"/>
            <p:cNvSpPr/>
            <p:nvPr/>
          </p:nvSpPr>
          <p:spPr>
            <a:xfrm>
              <a:off x="7228311" y="234413"/>
              <a:ext cx="1947955" cy="4645"/>
            </a:xfrm>
            <a:custGeom>
              <a:avLst/>
              <a:gdLst/>
              <a:ahLst/>
              <a:cxnLst/>
              <a:rect l="l" t="t" r="r" b="b"/>
              <a:pathLst>
                <a:path w="69545" h="188"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3" name="Google Shape;303;p8"/>
            <p:cNvSpPr/>
            <p:nvPr/>
          </p:nvSpPr>
          <p:spPr>
            <a:xfrm>
              <a:off x="7228311" y="-24250"/>
              <a:ext cx="1947507" cy="4645"/>
            </a:xfrm>
            <a:custGeom>
              <a:avLst/>
              <a:gdLst/>
              <a:ahLst/>
              <a:cxnLst/>
              <a:rect l="l" t="t" r="r" b="b"/>
              <a:pathLst>
                <a:path w="69529" h="188" extrusionOk="0">
                  <a:moveTo>
                    <a:pt x="0" y="1"/>
                  </a:moveTo>
                  <a:lnTo>
                    <a:pt x="0" y="187"/>
                  </a:lnTo>
                  <a:lnTo>
                    <a:pt x="69529" y="187"/>
                  </a:lnTo>
                  <a:lnTo>
                    <a:pt x="69529"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304" name="Google Shape;304;p8"/>
          <p:cNvSpPr txBox="1">
            <a:spLocks noGrp="1"/>
          </p:cNvSpPr>
          <p:nvPr>
            <p:ph type="title"/>
          </p:nvPr>
        </p:nvSpPr>
        <p:spPr>
          <a:xfrm>
            <a:off x="2578150" y="1416875"/>
            <a:ext cx="5894700" cy="19275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6000"/>
              <a:buNone/>
              <a:defRPr sz="71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305" name="Google Shape;305;p8"/>
          <p:cNvSpPr/>
          <p:nvPr/>
        </p:nvSpPr>
        <p:spPr>
          <a:xfrm>
            <a:off x="282926" y="535001"/>
            <a:ext cx="1793526" cy="1667771"/>
          </a:xfrm>
          <a:custGeom>
            <a:avLst/>
            <a:gdLst/>
            <a:ahLst/>
            <a:cxnLst/>
            <a:rect l="l" t="t" r="r" b="b"/>
            <a:pathLst>
              <a:path w="68757" h="63936" extrusionOk="0">
                <a:moveTo>
                  <a:pt x="34337" y="0"/>
                </a:moveTo>
                <a:cubicBezTo>
                  <a:pt x="18941" y="0"/>
                  <a:pt x="5374" y="11175"/>
                  <a:pt x="2828" y="26861"/>
                </a:cubicBezTo>
                <a:cubicBezTo>
                  <a:pt x="1" y="44278"/>
                  <a:pt x="11855" y="60692"/>
                  <a:pt x="29272" y="63518"/>
                </a:cubicBezTo>
                <a:cubicBezTo>
                  <a:pt x="31006" y="63800"/>
                  <a:pt x="32729" y="63936"/>
                  <a:pt x="34431" y="63936"/>
                </a:cubicBezTo>
                <a:cubicBezTo>
                  <a:pt x="49822" y="63936"/>
                  <a:pt x="63384" y="52788"/>
                  <a:pt x="65929" y="37105"/>
                </a:cubicBezTo>
                <a:cubicBezTo>
                  <a:pt x="68756" y="19658"/>
                  <a:pt x="56932" y="3274"/>
                  <a:pt x="39485" y="417"/>
                </a:cubicBezTo>
                <a:cubicBezTo>
                  <a:pt x="37755" y="136"/>
                  <a:pt x="36035" y="0"/>
                  <a:pt x="34337"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6" name="Google Shape;306;p8"/>
          <p:cNvSpPr/>
          <p:nvPr/>
        </p:nvSpPr>
        <p:spPr>
          <a:xfrm>
            <a:off x="6711105" y="225730"/>
            <a:ext cx="1238408" cy="1238408"/>
          </a:xfrm>
          <a:custGeom>
            <a:avLst/>
            <a:gdLst/>
            <a:ahLst/>
            <a:cxnLst/>
            <a:rect l="l" t="t" r="r" b="b"/>
            <a:pathLst>
              <a:path w="34196" h="34196" fill="none" extrusionOk="0">
                <a:moveTo>
                  <a:pt x="34195" y="34195"/>
                </a:moveTo>
                <a:lnTo>
                  <a:pt x="0" y="34195"/>
                </a:lnTo>
                <a:lnTo>
                  <a:pt x="0" y="34195"/>
                </a:lnTo>
                <a:cubicBezTo>
                  <a:pt x="0" y="15320"/>
                  <a:pt x="15289" y="0"/>
                  <a:pt x="34195" y="0"/>
                </a:cubicBezTo>
                <a:lnTo>
                  <a:pt x="34195" y="0"/>
                </a:lnTo>
                <a:close/>
              </a:path>
            </a:pathLst>
          </a:custGeom>
          <a:noFill/>
          <a:ln w="9875" cap="flat" cmpd="sng">
            <a:solidFill>
              <a:srgbClr val="000000"/>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7" name="Google Shape;307;p8"/>
          <p:cNvSpPr/>
          <p:nvPr/>
        </p:nvSpPr>
        <p:spPr>
          <a:xfrm flipH="1">
            <a:off x="1063018" y="1548426"/>
            <a:ext cx="1045556" cy="1046246"/>
          </a:xfrm>
          <a:custGeom>
            <a:avLst/>
            <a:gdLst/>
            <a:ahLst/>
            <a:cxnLst/>
            <a:rect l="l" t="t" r="r" b="b"/>
            <a:pathLst>
              <a:path w="47023" h="47054" fill="none" extrusionOk="0">
                <a:moveTo>
                  <a:pt x="47022" y="1"/>
                </a:moveTo>
                <a:lnTo>
                  <a:pt x="0" y="47053"/>
                </a:lnTo>
              </a:path>
            </a:pathLst>
          </a:custGeom>
          <a:noFill/>
          <a:ln w="9875" cap="flat" cmpd="sng">
            <a:solidFill>
              <a:srgbClr val="000000"/>
            </a:solidFill>
            <a:prstDash val="solid"/>
            <a:miter lim="30395"/>
            <a:headEnd type="none" w="sm" len="sm"/>
            <a:tailEnd type="none" w="sm" len="sm"/>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8" name="Google Shape;308;p8"/>
          <p:cNvSpPr/>
          <p:nvPr/>
        </p:nvSpPr>
        <p:spPr>
          <a:xfrm rot="5400000">
            <a:off x="2878338" y="4078737"/>
            <a:ext cx="872622" cy="435598"/>
          </a:xfrm>
          <a:custGeom>
            <a:avLst/>
            <a:gdLst/>
            <a:ahLst/>
            <a:cxnLst/>
            <a:rect l="l" t="t" r="r" b="b"/>
            <a:pathLst>
              <a:path w="36111" h="18026" extrusionOk="0">
                <a:moveTo>
                  <a:pt x="18055" y="1"/>
                </a:moveTo>
                <a:cubicBezTo>
                  <a:pt x="8055" y="1"/>
                  <a:pt x="0" y="8086"/>
                  <a:pt x="0" y="18025"/>
                </a:cubicBezTo>
                <a:lnTo>
                  <a:pt x="36110" y="18025"/>
                </a:lnTo>
                <a:cubicBezTo>
                  <a:pt x="36110" y="8056"/>
                  <a:pt x="28055" y="1"/>
                  <a:pt x="18055"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9" name="Google Shape;309;p8"/>
          <p:cNvSpPr/>
          <p:nvPr/>
        </p:nvSpPr>
        <p:spPr>
          <a:xfrm rot="5400000">
            <a:off x="2286675" y="4078376"/>
            <a:ext cx="872622" cy="436323"/>
          </a:xfrm>
          <a:custGeom>
            <a:avLst/>
            <a:gdLst/>
            <a:ahLst/>
            <a:cxnLst/>
            <a:rect l="l" t="t" r="r" b="b"/>
            <a:pathLst>
              <a:path w="36111" h="18056" extrusionOk="0">
                <a:moveTo>
                  <a:pt x="18055" y="0"/>
                </a:moveTo>
                <a:cubicBezTo>
                  <a:pt x="8055" y="0"/>
                  <a:pt x="0" y="8116"/>
                  <a:pt x="0" y="18055"/>
                </a:cubicBezTo>
                <a:lnTo>
                  <a:pt x="36110" y="18055"/>
                </a:lnTo>
                <a:cubicBezTo>
                  <a:pt x="36110" y="8086"/>
                  <a:pt x="28055" y="0"/>
                  <a:pt x="1805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0" name="Google Shape;310;p8"/>
          <p:cNvSpPr/>
          <p:nvPr/>
        </p:nvSpPr>
        <p:spPr>
          <a:xfrm rot="5400000">
            <a:off x="3469638" y="4078737"/>
            <a:ext cx="872622" cy="435598"/>
          </a:xfrm>
          <a:custGeom>
            <a:avLst/>
            <a:gdLst/>
            <a:ahLst/>
            <a:cxnLst/>
            <a:rect l="l" t="t" r="r" b="b"/>
            <a:pathLst>
              <a:path w="36111" h="18026" extrusionOk="0">
                <a:moveTo>
                  <a:pt x="18055" y="1"/>
                </a:moveTo>
                <a:cubicBezTo>
                  <a:pt x="8055" y="1"/>
                  <a:pt x="0" y="8086"/>
                  <a:pt x="0" y="18025"/>
                </a:cubicBezTo>
                <a:lnTo>
                  <a:pt x="36110" y="18025"/>
                </a:lnTo>
                <a:cubicBezTo>
                  <a:pt x="36110" y="8056"/>
                  <a:pt x="28055" y="1"/>
                  <a:pt x="18055"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2760540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Заголовок и объект">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8650" y="273843"/>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8650" y="1369219"/>
            <a:ext cx="7886700" cy="3263503"/>
          </a:xfrm>
          <a:prstGeom prst="rect">
            <a:avLst/>
          </a:prstGeom>
          <a:noFill/>
          <a:ln>
            <a:noFill/>
          </a:ln>
        </p:spPr>
        <p:txBody>
          <a:bodyPr spcFirstLastPara="1" wrap="square" lIns="91425" tIns="45700" rIns="91425" bIns="45700" anchor="t" anchorCtr="0">
            <a:no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0" name="Google Shape;30;p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9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solidFill>
                <a:srgbClr val="000000"/>
              </a:solidFill>
            </a:endParaRPr>
          </a:p>
        </p:txBody>
      </p:sp>
      <p:sp>
        <p:nvSpPr>
          <p:cNvPr id="32" name="Google Shape;32;p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9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9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9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9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9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9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9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9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900" b="0" i="0" u="none" strike="noStrike" cap="none">
                <a:solidFill>
                  <a:srgbClr val="898989"/>
                </a:solidFill>
                <a:latin typeface="Arial"/>
                <a:ea typeface="Arial"/>
                <a:cs typeface="Arial"/>
                <a:sym typeface="Arial"/>
              </a:defRPr>
            </a:lvl9pPr>
          </a:lstStyle>
          <a:p>
            <a:fld id="{00000000-1234-1234-1234-123412341234}" type="slidenum">
              <a:rPr lang="ru-RU"/>
              <a:pPr/>
              <a:t>‹№›</a:t>
            </a:fld>
            <a:endParaRPr/>
          </a:p>
        </p:txBody>
      </p:sp>
    </p:spTree>
    <p:extLst>
      <p:ext uri="{BB962C8B-B14F-4D97-AF65-F5344CB8AC3E}">
        <p14:creationId xmlns:p14="http://schemas.microsoft.com/office/powerpoint/2010/main" val="1917174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7"/>
        <p:cNvGrpSpPr/>
        <p:nvPr/>
      </p:nvGrpSpPr>
      <p:grpSpPr>
        <a:xfrm>
          <a:off x="0" y="0"/>
          <a:ext cx="0" cy="0"/>
          <a:chOff x="0" y="0"/>
          <a:chExt cx="0" cy="0"/>
        </a:xfrm>
      </p:grpSpPr>
      <p:sp>
        <p:nvSpPr>
          <p:cNvPr id="108" name="Google Shape;108;p4"/>
          <p:cNvSpPr/>
          <p:nvPr/>
        </p:nvSpPr>
        <p:spPr>
          <a:xfrm>
            <a:off x="8510075" y="-21919"/>
            <a:ext cx="4700" cy="5173256"/>
          </a:xfrm>
          <a:custGeom>
            <a:avLst/>
            <a:gdLst/>
            <a:ahLst/>
            <a:cxnLst/>
            <a:rect l="l" t="t" r="r" b="b"/>
            <a:pathLst>
              <a:path w="188" h="209380" extrusionOk="0">
                <a:moveTo>
                  <a:pt x="1" y="0"/>
                </a:moveTo>
                <a:lnTo>
                  <a:pt x="1" y="209379"/>
                </a:lnTo>
                <a:lnTo>
                  <a:pt x="187" y="209379"/>
                </a:lnTo>
                <a:lnTo>
                  <a:pt x="187"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 name="Google Shape;109;p4"/>
          <p:cNvGrpSpPr/>
          <p:nvPr/>
        </p:nvGrpSpPr>
        <p:grpSpPr>
          <a:xfrm>
            <a:off x="8512025" y="-24250"/>
            <a:ext cx="650496" cy="5182900"/>
            <a:chOff x="8512025" y="-24250"/>
            <a:chExt cx="650496" cy="5182900"/>
          </a:xfrm>
        </p:grpSpPr>
        <p:sp>
          <p:nvSpPr>
            <p:cNvPr id="110" name="Google Shape;110;p4"/>
            <p:cNvSpPr/>
            <p:nvPr/>
          </p:nvSpPr>
          <p:spPr>
            <a:xfrm>
              <a:off x="8521925" y="-19050"/>
              <a:ext cx="640500" cy="5177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8746225" y="-22315"/>
              <a:ext cx="14750" cy="5173256"/>
            </a:xfrm>
            <a:custGeom>
              <a:avLst/>
              <a:gdLst/>
              <a:ahLst/>
              <a:cxnLst/>
              <a:rect l="l" t="t" r="r" b="b"/>
              <a:pathLst>
                <a:path w="590" h="209380" extrusionOk="0">
                  <a:moveTo>
                    <a:pt x="403" y="0"/>
                  </a:moveTo>
                  <a:lnTo>
                    <a:pt x="0" y="209380"/>
                  </a:lnTo>
                  <a:lnTo>
                    <a:pt x="186" y="209380"/>
                  </a:lnTo>
                  <a:lnTo>
                    <a:pt x="590"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8997075" y="-21919"/>
              <a:ext cx="5075" cy="5173256"/>
            </a:xfrm>
            <a:custGeom>
              <a:avLst/>
              <a:gdLst/>
              <a:ahLst/>
              <a:cxnLst/>
              <a:rect l="l" t="t" r="r" b="b"/>
              <a:pathLst>
                <a:path w="203" h="209380" extrusionOk="0">
                  <a:moveTo>
                    <a:pt x="1" y="0"/>
                  </a:moveTo>
                  <a:lnTo>
                    <a:pt x="1" y="209379"/>
                  </a:lnTo>
                  <a:lnTo>
                    <a:pt x="202" y="209379"/>
                  </a:lnTo>
                  <a:lnTo>
                    <a:pt x="20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8512175" y="4890355"/>
              <a:ext cx="650072" cy="4620"/>
            </a:xfrm>
            <a:custGeom>
              <a:avLst/>
              <a:gdLst/>
              <a:ahLst/>
              <a:cxnLst/>
              <a:rect l="l" t="t" r="r" b="b"/>
              <a:pathLst>
                <a:path w="69545" h="187" extrusionOk="0">
                  <a:moveTo>
                    <a:pt x="0" y="0"/>
                  </a:moveTo>
                  <a:lnTo>
                    <a:pt x="0" y="186"/>
                  </a:lnTo>
                  <a:lnTo>
                    <a:pt x="69544" y="186"/>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a:off x="8512175" y="4631692"/>
              <a:ext cx="650072"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a:off x="8512175" y="4373029"/>
              <a:ext cx="650072"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a:off x="8512175" y="4114366"/>
              <a:ext cx="650072"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8512175" y="3855704"/>
              <a:ext cx="650072"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8512175" y="3597041"/>
              <a:ext cx="650072"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8512175" y="3338378"/>
              <a:ext cx="650072"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a:off x="8512175" y="3079715"/>
              <a:ext cx="650072"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a:off x="8512175" y="2821053"/>
              <a:ext cx="650072"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a:off x="8512175" y="2562390"/>
              <a:ext cx="650212" cy="4620"/>
            </a:xfrm>
            <a:custGeom>
              <a:avLst/>
              <a:gdLst/>
              <a:ahLst/>
              <a:cxnLst/>
              <a:rect l="l" t="t" r="r" b="b"/>
              <a:pathLst>
                <a:path w="69560" h="187" extrusionOk="0">
                  <a:moveTo>
                    <a:pt x="0" y="1"/>
                  </a:moveTo>
                  <a:lnTo>
                    <a:pt x="0" y="187"/>
                  </a:lnTo>
                  <a:lnTo>
                    <a:pt x="69560" y="187"/>
                  </a:lnTo>
                  <a:lnTo>
                    <a:pt x="69560"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a:off x="8512175" y="2303727"/>
              <a:ext cx="650072"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a:off x="8512175" y="1786402"/>
              <a:ext cx="650072"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4"/>
            <p:cNvSpPr/>
            <p:nvPr/>
          </p:nvSpPr>
          <p:spPr>
            <a:xfrm>
              <a:off x="8512025" y="2045064"/>
              <a:ext cx="650072" cy="4620"/>
            </a:xfrm>
            <a:custGeom>
              <a:avLst/>
              <a:gdLst/>
              <a:ahLst/>
              <a:cxnLst/>
              <a:rect l="l" t="t" r="r" b="b"/>
              <a:pathLst>
                <a:path w="69545" h="187" extrusionOk="0">
                  <a:moveTo>
                    <a:pt x="0" y="1"/>
                  </a:moveTo>
                  <a:lnTo>
                    <a:pt x="0" y="187"/>
                  </a:lnTo>
                  <a:lnTo>
                    <a:pt x="69545" y="187"/>
                  </a:lnTo>
                  <a:lnTo>
                    <a:pt x="69545"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8512175" y="1527739"/>
              <a:ext cx="650212" cy="4620"/>
            </a:xfrm>
            <a:custGeom>
              <a:avLst/>
              <a:gdLst/>
              <a:ahLst/>
              <a:cxnLst/>
              <a:rect l="l" t="t" r="r" b="b"/>
              <a:pathLst>
                <a:path w="69560" h="187" extrusionOk="0">
                  <a:moveTo>
                    <a:pt x="0" y="1"/>
                  </a:moveTo>
                  <a:lnTo>
                    <a:pt x="0" y="187"/>
                  </a:lnTo>
                  <a:lnTo>
                    <a:pt x="69560" y="187"/>
                  </a:lnTo>
                  <a:lnTo>
                    <a:pt x="69560"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8512175" y="1269076"/>
              <a:ext cx="650072"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8512175" y="1010413"/>
              <a:ext cx="650072"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8512175" y="751751"/>
              <a:ext cx="650072"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8512175" y="493088"/>
              <a:ext cx="650072"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8512175" y="234425"/>
              <a:ext cx="650072" cy="4645"/>
            </a:xfrm>
            <a:custGeom>
              <a:avLst/>
              <a:gdLst/>
              <a:ahLst/>
              <a:cxnLst/>
              <a:rect l="l" t="t" r="r" b="b"/>
              <a:pathLst>
                <a:path w="69545" h="188"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8512425" y="-24250"/>
              <a:ext cx="650096" cy="4650"/>
            </a:xfrm>
            <a:custGeom>
              <a:avLst/>
              <a:gdLst/>
              <a:ahLst/>
              <a:cxnLst/>
              <a:rect l="l" t="t" r="r" b="b"/>
              <a:pathLst>
                <a:path w="69529" h="188" extrusionOk="0">
                  <a:moveTo>
                    <a:pt x="0" y="1"/>
                  </a:moveTo>
                  <a:lnTo>
                    <a:pt x="0" y="187"/>
                  </a:lnTo>
                  <a:lnTo>
                    <a:pt x="69529" y="187"/>
                  </a:lnTo>
                  <a:lnTo>
                    <a:pt x="69529"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Google Shape;133;p4"/>
          <p:cNvSpPr txBox="1">
            <a:spLocks noGrp="1"/>
          </p:cNvSpPr>
          <p:nvPr>
            <p:ph type="title"/>
          </p:nvPr>
        </p:nvSpPr>
        <p:spPr>
          <a:xfrm>
            <a:off x="720000" y="4212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a:solidFill>
                  <a:srgbClr val="191919"/>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4" name="Google Shape;134;p4"/>
          <p:cNvSpPr txBox="1">
            <a:spLocks noGrp="1"/>
          </p:cNvSpPr>
          <p:nvPr>
            <p:ph type="body" idx="1"/>
          </p:nvPr>
        </p:nvSpPr>
        <p:spPr>
          <a:xfrm>
            <a:off x="720000" y="1000075"/>
            <a:ext cx="7704000" cy="34164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595959"/>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cxnSp>
        <p:nvCxnSpPr>
          <p:cNvPr id="135" name="Google Shape;135;p4"/>
          <p:cNvCxnSpPr/>
          <p:nvPr/>
        </p:nvCxnSpPr>
        <p:spPr>
          <a:xfrm>
            <a:off x="253449" y="-25511"/>
            <a:ext cx="0" cy="5213700"/>
          </a:xfrm>
          <a:prstGeom prst="straightConnector1">
            <a:avLst/>
          </a:prstGeom>
          <a:noFill/>
          <a:ln w="9525" cap="flat" cmpd="sng">
            <a:solidFill>
              <a:schemeClr val="dk1"/>
            </a:solidFill>
            <a:prstDash val="solid"/>
            <a:round/>
            <a:headEnd type="none" w="med" len="med"/>
            <a:tailEnd type="none" w="med" len="med"/>
          </a:ln>
        </p:spPr>
      </p:cxnSp>
      <p:cxnSp>
        <p:nvCxnSpPr>
          <p:cNvPr id="136" name="Google Shape;136;p4"/>
          <p:cNvCxnSpPr/>
          <p:nvPr/>
        </p:nvCxnSpPr>
        <p:spPr>
          <a:xfrm>
            <a:off x="506886" y="-25511"/>
            <a:ext cx="0" cy="5213700"/>
          </a:xfrm>
          <a:prstGeom prst="straightConnector1">
            <a:avLst/>
          </a:prstGeom>
          <a:noFill/>
          <a:ln w="9525" cap="flat" cmpd="sng">
            <a:solidFill>
              <a:schemeClr val="dk1"/>
            </a:solidFill>
            <a:prstDash val="solid"/>
            <a:round/>
            <a:headEnd type="none" w="med" len="med"/>
            <a:tailEnd type="none" w="med" len="med"/>
          </a:ln>
        </p:spPr>
      </p:cxnSp>
      <p:cxnSp>
        <p:nvCxnSpPr>
          <p:cNvPr id="137" name="Google Shape;137;p4"/>
          <p:cNvCxnSpPr/>
          <p:nvPr/>
        </p:nvCxnSpPr>
        <p:spPr>
          <a:xfrm>
            <a:off x="11" y="-25511"/>
            <a:ext cx="0" cy="5213700"/>
          </a:xfrm>
          <a:prstGeom prst="straightConnector1">
            <a:avLst/>
          </a:prstGeom>
          <a:noFill/>
          <a:ln w="9525" cap="flat" cmpd="sng">
            <a:solidFill>
              <a:schemeClr val="dk1"/>
            </a:solidFill>
            <a:prstDash val="solid"/>
            <a:round/>
            <a:headEnd type="none" w="med" len="med"/>
            <a:tailEnd type="none" w="med" len="med"/>
          </a:ln>
        </p:spPr>
      </p:cxnSp>
      <p:sp>
        <p:nvSpPr>
          <p:cNvPr id="138" name="Google Shape;138;p4"/>
          <p:cNvSpPr/>
          <p:nvPr/>
        </p:nvSpPr>
        <p:spPr>
          <a:xfrm flipH="1">
            <a:off x="6576774" y="3342252"/>
            <a:ext cx="1933300" cy="1801248"/>
          </a:xfrm>
          <a:custGeom>
            <a:avLst/>
            <a:gdLst/>
            <a:ahLst/>
            <a:cxnLst/>
            <a:rect l="l" t="t" r="r" b="b"/>
            <a:pathLst>
              <a:path w="53193" h="53193" extrusionOk="0">
                <a:moveTo>
                  <a:pt x="0" y="1"/>
                </a:moveTo>
                <a:lnTo>
                  <a:pt x="0" y="53193"/>
                </a:lnTo>
                <a:lnTo>
                  <a:pt x="53193" y="53193"/>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8312980" y="39700"/>
            <a:ext cx="399815" cy="399815"/>
          </a:xfrm>
          <a:custGeom>
            <a:avLst/>
            <a:gdLst/>
            <a:ahLst/>
            <a:cxnLst/>
            <a:rect l="l" t="t" r="r" b="b"/>
            <a:pathLst>
              <a:path w="11886" h="11886" extrusionOk="0">
                <a:moveTo>
                  <a:pt x="5928" y="1"/>
                </a:moveTo>
                <a:lnTo>
                  <a:pt x="1" y="5958"/>
                </a:lnTo>
                <a:lnTo>
                  <a:pt x="5928" y="11886"/>
                </a:lnTo>
                <a:lnTo>
                  <a:pt x="11885" y="5958"/>
                </a:lnTo>
                <a:lnTo>
                  <a:pt x="59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8312980" y="713509"/>
            <a:ext cx="399815" cy="399815"/>
          </a:xfrm>
          <a:custGeom>
            <a:avLst/>
            <a:gdLst/>
            <a:ahLst/>
            <a:cxnLst/>
            <a:rect l="l" t="t" r="r" b="b"/>
            <a:pathLst>
              <a:path w="11886" h="11886" extrusionOk="0">
                <a:moveTo>
                  <a:pt x="5928" y="1"/>
                </a:moveTo>
                <a:lnTo>
                  <a:pt x="1" y="5928"/>
                </a:lnTo>
                <a:lnTo>
                  <a:pt x="5928" y="11885"/>
                </a:lnTo>
                <a:lnTo>
                  <a:pt x="11885" y="5928"/>
                </a:lnTo>
                <a:lnTo>
                  <a:pt x="59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8312980" y="1387309"/>
            <a:ext cx="399815" cy="399815"/>
          </a:xfrm>
          <a:custGeom>
            <a:avLst/>
            <a:gdLst/>
            <a:ahLst/>
            <a:cxnLst/>
            <a:rect l="l" t="t" r="r" b="b"/>
            <a:pathLst>
              <a:path w="11886" h="11886" extrusionOk="0">
                <a:moveTo>
                  <a:pt x="5928" y="1"/>
                </a:moveTo>
                <a:lnTo>
                  <a:pt x="1" y="5928"/>
                </a:lnTo>
                <a:lnTo>
                  <a:pt x="5928" y="11885"/>
                </a:lnTo>
                <a:lnTo>
                  <a:pt x="11885" y="5928"/>
                </a:lnTo>
                <a:lnTo>
                  <a:pt x="59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155775" y="4051925"/>
            <a:ext cx="1310700" cy="13107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3" name="Google Shape;143;p4"/>
          <p:cNvCxnSpPr/>
          <p:nvPr/>
        </p:nvCxnSpPr>
        <p:spPr>
          <a:xfrm rot="10800000" flipH="1">
            <a:off x="778025" y="4195525"/>
            <a:ext cx="777000" cy="44880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4"/>
        <p:cNvGrpSpPr/>
        <p:nvPr/>
      </p:nvGrpSpPr>
      <p:grpSpPr>
        <a:xfrm>
          <a:off x="0" y="0"/>
          <a:ext cx="0" cy="0"/>
          <a:chOff x="0" y="0"/>
          <a:chExt cx="0" cy="0"/>
        </a:xfrm>
      </p:grpSpPr>
      <p:grpSp>
        <p:nvGrpSpPr>
          <p:cNvPr id="145" name="Google Shape;145;p5"/>
          <p:cNvGrpSpPr/>
          <p:nvPr/>
        </p:nvGrpSpPr>
        <p:grpSpPr>
          <a:xfrm>
            <a:off x="0" y="-24250"/>
            <a:ext cx="924425" cy="5182900"/>
            <a:chOff x="8254125" y="-24250"/>
            <a:chExt cx="924425" cy="5182900"/>
          </a:xfrm>
        </p:grpSpPr>
        <p:sp>
          <p:nvSpPr>
            <p:cNvPr id="146" name="Google Shape;146;p5"/>
            <p:cNvSpPr/>
            <p:nvPr/>
          </p:nvSpPr>
          <p:spPr>
            <a:xfrm>
              <a:off x="8254125" y="-19050"/>
              <a:ext cx="912600" cy="5177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a:off x="9173875" y="-21919"/>
              <a:ext cx="4675" cy="5173256"/>
            </a:xfrm>
            <a:custGeom>
              <a:avLst/>
              <a:gdLst/>
              <a:ahLst/>
              <a:cxnLst/>
              <a:rect l="l" t="t" r="r" b="b"/>
              <a:pathLst>
                <a:path w="187" h="209380" extrusionOk="0">
                  <a:moveTo>
                    <a:pt x="0" y="0"/>
                  </a:moveTo>
                  <a:lnTo>
                    <a:pt x="0" y="209379"/>
                  </a:lnTo>
                  <a:lnTo>
                    <a:pt x="187" y="209379"/>
                  </a:lnTo>
                  <a:lnTo>
                    <a:pt x="187"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a:off x="8424775" y="-21919"/>
              <a:ext cx="5050" cy="5173256"/>
            </a:xfrm>
            <a:custGeom>
              <a:avLst/>
              <a:gdLst/>
              <a:ahLst/>
              <a:cxnLst/>
              <a:rect l="l" t="t" r="r" b="b"/>
              <a:pathLst>
                <a:path w="202" h="209380" extrusionOk="0">
                  <a:moveTo>
                    <a:pt x="0" y="0"/>
                  </a:moveTo>
                  <a:lnTo>
                    <a:pt x="0" y="209379"/>
                  </a:lnTo>
                  <a:lnTo>
                    <a:pt x="202" y="209379"/>
                  </a:lnTo>
                  <a:lnTo>
                    <a:pt x="20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a:off x="8676400" y="-21919"/>
              <a:ext cx="14775" cy="5173256"/>
            </a:xfrm>
            <a:custGeom>
              <a:avLst/>
              <a:gdLst/>
              <a:ahLst/>
              <a:cxnLst/>
              <a:rect l="l" t="t" r="r" b="b"/>
              <a:pathLst>
                <a:path w="591" h="209380" extrusionOk="0">
                  <a:moveTo>
                    <a:pt x="404" y="0"/>
                  </a:moveTo>
                  <a:lnTo>
                    <a:pt x="1" y="209379"/>
                  </a:lnTo>
                  <a:lnTo>
                    <a:pt x="187" y="209379"/>
                  </a:lnTo>
                  <a:lnTo>
                    <a:pt x="590"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8927275" y="-21919"/>
              <a:ext cx="5075" cy="5173256"/>
            </a:xfrm>
            <a:custGeom>
              <a:avLst/>
              <a:gdLst/>
              <a:ahLst/>
              <a:cxnLst/>
              <a:rect l="l" t="t" r="r" b="b"/>
              <a:pathLst>
                <a:path w="203" h="209380" extrusionOk="0">
                  <a:moveTo>
                    <a:pt x="0" y="0"/>
                  </a:moveTo>
                  <a:lnTo>
                    <a:pt x="0" y="209379"/>
                  </a:lnTo>
                  <a:lnTo>
                    <a:pt x="202" y="209379"/>
                  </a:lnTo>
                  <a:lnTo>
                    <a:pt x="20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8264210" y="4890355"/>
              <a:ext cx="912257" cy="4620"/>
            </a:xfrm>
            <a:custGeom>
              <a:avLst/>
              <a:gdLst/>
              <a:ahLst/>
              <a:cxnLst/>
              <a:rect l="l" t="t" r="r" b="b"/>
              <a:pathLst>
                <a:path w="69545" h="187" extrusionOk="0">
                  <a:moveTo>
                    <a:pt x="0" y="0"/>
                  </a:moveTo>
                  <a:lnTo>
                    <a:pt x="0" y="186"/>
                  </a:lnTo>
                  <a:lnTo>
                    <a:pt x="69544" y="186"/>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8264210" y="4631691"/>
              <a:ext cx="912257"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a:off x="8264210" y="4373028"/>
              <a:ext cx="912257"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a:off x="8264210" y="4114364"/>
              <a:ext cx="912257"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8264210" y="3855701"/>
              <a:ext cx="912257"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8264210" y="3597038"/>
              <a:ext cx="912257"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8264210" y="3338374"/>
              <a:ext cx="912257"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8264210" y="3079711"/>
              <a:ext cx="912257"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8264210" y="2821047"/>
              <a:ext cx="912257"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8264210" y="2562384"/>
              <a:ext cx="912453" cy="4620"/>
            </a:xfrm>
            <a:custGeom>
              <a:avLst/>
              <a:gdLst/>
              <a:ahLst/>
              <a:cxnLst/>
              <a:rect l="l" t="t" r="r" b="b"/>
              <a:pathLst>
                <a:path w="69560" h="187" extrusionOk="0">
                  <a:moveTo>
                    <a:pt x="0" y="1"/>
                  </a:moveTo>
                  <a:lnTo>
                    <a:pt x="0" y="187"/>
                  </a:lnTo>
                  <a:lnTo>
                    <a:pt x="69560" y="187"/>
                  </a:lnTo>
                  <a:lnTo>
                    <a:pt x="69560"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8264210" y="2303721"/>
              <a:ext cx="912257"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8264210" y="1786394"/>
              <a:ext cx="912257"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8264000" y="2045057"/>
              <a:ext cx="912257" cy="4620"/>
            </a:xfrm>
            <a:custGeom>
              <a:avLst/>
              <a:gdLst/>
              <a:ahLst/>
              <a:cxnLst/>
              <a:rect l="l" t="t" r="r" b="b"/>
              <a:pathLst>
                <a:path w="69545" h="187" extrusionOk="0">
                  <a:moveTo>
                    <a:pt x="0" y="1"/>
                  </a:moveTo>
                  <a:lnTo>
                    <a:pt x="0" y="187"/>
                  </a:lnTo>
                  <a:lnTo>
                    <a:pt x="69545" y="187"/>
                  </a:lnTo>
                  <a:lnTo>
                    <a:pt x="69545"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8264210" y="1527730"/>
              <a:ext cx="912453" cy="4620"/>
            </a:xfrm>
            <a:custGeom>
              <a:avLst/>
              <a:gdLst/>
              <a:ahLst/>
              <a:cxnLst/>
              <a:rect l="l" t="t" r="r" b="b"/>
              <a:pathLst>
                <a:path w="69560" h="187" extrusionOk="0">
                  <a:moveTo>
                    <a:pt x="0" y="1"/>
                  </a:moveTo>
                  <a:lnTo>
                    <a:pt x="0" y="187"/>
                  </a:lnTo>
                  <a:lnTo>
                    <a:pt x="69560" y="187"/>
                  </a:lnTo>
                  <a:lnTo>
                    <a:pt x="69560"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8264210" y="1269067"/>
              <a:ext cx="912257"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8264210" y="1010404"/>
              <a:ext cx="912257"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8264210" y="751740"/>
              <a:ext cx="912257"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8264210" y="493077"/>
              <a:ext cx="912257"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a:off x="8264210" y="234413"/>
              <a:ext cx="912257" cy="4645"/>
            </a:xfrm>
            <a:custGeom>
              <a:avLst/>
              <a:gdLst/>
              <a:ahLst/>
              <a:cxnLst/>
              <a:rect l="l" t="t" r="r" b="b"/>
              <a:pathLst>
                <a:path w="69545" h="188"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8264210" y="-24250"/>
              <a:ext cx="912047" cy="4645"/>
            </a:xfrm>
            <a:custGeom>
              <a:avLst/>
              <a:gdLst/>
              <a:ahLst/>
              <a:cxnLst/>
              <a:rect l="l" t="t" r="r" b="b"/>
              <a:pathLst>
                <a:path w="69529" h="188" extrusionOk="0">
                  <a:moveTo>
                    <a:pt x="0" y="1"/>
                  </a:moveTo>
                  <a:lnTo>
                    <a:pt x="0" y="187"/>
                  </a:lnTo>
                  <a:lnTo>
                    <a:pt x="69529" y="187"/>
                  </a:lnTo>
                  <a:lnTo>
                    <a:pt x="69529"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71" name="Google Shape;171;p5"/>
          <p:cNvCxnSpPr/>
          <p:nvPr/>
        </p:nvCxnSpPr>
        <p:spPr>
          <a:xfrm>
            <a:off x="8703278" y="-25500"/>
            <a:ext cx="0" cy="5213700"/>
          </a:xfrm>
          <a:prstGeom prst="straightConnector1">
            <a:avLst/>
          </a:prstGeom>
          <a:noFill/>
          <a:ln w="9525" cap="flat" cmpd="sng">
            <a:solidFill>
              <a:schemeClr val="dk1"/>
            </a:solidFill>
            <a:prstDash val="solid"/>
            <a:round/>
            <a:headEnd type="none" w="med" len="med"/>
            <a:tailEnd type="none" w="med" len="med"/>
          </a:ln>
        </p:spPr>
      </p:cxnSp>
      <p:cxnSp>
        <p:nvCxnSpPr>
          <p:cNvPr id="172" name="Google Shape;172;p5"/>
          <p:cNvCxnSpPr/>
          <p:nvPr/>
        </p:nvCxnSpPr>
        <p:spPr>
          <a:xfrm>
            <a:off x="8928124" y="-25500"/>
            <a:ext cx="0" cy="5213700"/>
          </a:xfrm>
          <a:prstGeom prst="straightConnector1">
            <a:avLst/>
          </a:prstGeom>
          <a:noFill/>
          <a:ln w="9525" cap="flat" cmpd="sng">
            <a:solidFill>
              <a:schemeClr val="dk1"/>
            </a:solidFill>
            <a:prstDash val="solid"/>
            <a:round/>
            <a:headEnd type="none" w="med" len="med"/>
            <a:tailEnd type="none" w="med" len="med"/>
          </a:ln>
        </p:spPr>
      </p:cxnSp>
      <p:cxnSp>
        <p:nvCxnSpPr>
          <p:cNvPr id="173" name="Google Shape;173;p5"/>
          <p:cNvCxnSpPr/>
          <p:nvPr/>
        </p:nvCxnSpPr>
        <p:spPr>
          <a:xfrm>
            <a:off x="8478432" y="-25500"/>
            <a:ext cx="0" cy="5213700"/>
          </a:xfrm>
          <a:prstGeom prst="straightConnector1">
            <a:avLst/>
          </a:prstGeom>
          <a:noFill/>
          <a:ln w="9525" cap="flat" cmpd="sng">
            <a:solidFill>
              <a:schemeClr val="dk1"/>
            </a:solidFill>
            <a:prstDash val="solid"/>
            <a:round/>
            <a:headEnd type="none" w="med" len="med"/>
            <a:tailEnd type="none" w="med" len="med"/>
          </a:ln>
        </p:spPr>
      </p:cxnSp>
      <p:cxnSp>
        <p:nvCxnSpPr>
          <p:cNvPr id="174" name="Google Shape;174;p5"/>
          <p:cNvCxnSpPr/>
          <p:nvPr/>
        </p:nvCxnSpPr>
        <p:spPr>
          <a:xfrm>
            <a:off x="9156907" y="-25500"/>
            <a:ext cx="0" cy="5213700"/>
          </a:xfrm>
          <a:prstGeom prst="straightConnector1">
            <a:avLst/>
          </a:prstGeom>
          <a:noFill/>
          <a:ln w="9525" cap="flat" cmpd="sng">
            <a:solidFill>
              <a:schemeClr val="dk1"/>
            </a:solidFill>
            <a:prstDash val="solid"/>
            <a:round/>
            <a:headEnd type="none" w="med" len="med"/>
            <a:tailEnd type="none" w="med" len="med"/>
          </a:ln>
        </p:spPr>
      </p:cxnSp>
      <p:sp>
        <p:nvSpPr>
          <p:cNvPr id="175" name="Google Shape;175;p5"/>
          <p:cNvSpPr txBox="1">
            <a:spLocks noGrp="1"/>
          </p:cNvSpPr>
          <p:nvPr>
            <p:ph type="subTitle" idx="1"/>
          </p:nvPr>
        </p:nvSpPr>
        <p:spPr>
          <a:xfrm>
            <a:off x="1410025" y="1406848"/>
            <a:ext cx="2449800" cy="5238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2400"/>
              <a:buFont typeface="Bebas Neue"/>
              <a:buNone/>
              <a:defRPr sz="1700" b="1">
                <a:latin typeface="Krona One"/>
                <a:ea typeface="Krona One"/>
                <a:cs typeface="Krona One"/>
                <a:sym typeface="Krona One"/>
              </a:defRPr>
            </a:lvl1pPr>
            <a:lvl2pPr lvl="1"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6" name="Google Shape;176;p5"/>
          <p:cNvSpPr txBox="1">
            <a:spLocks noGrp="1"/>
          </p:cNvSpPr>
          <p:nvPr>
            <p:ph type="subTitle" idx="2"/>
          </p:nvPr>
        </p:nvSpPr>
        <p:spPr>
          <a:xfrm>
            <a:off x="1410025" y="2929223"/>
            <a:ext cx="2449800" cy="523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1700" b="1">
                <a:latin typeface="Krona One"/>
                <a:ea typeface="Krona One"/>
                <a:cs typeface="Krona One"/>
                <a:sym typeface="Krona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7" name="Google Shape;177;p5"/>
          <p:cNvSpPr txBox="1">
            <a:spLocks noGrp="1"/>
          </p:cNvSpPr>
          <p:nvPr>
            <p:ph type="subTitle" idx="3"/>
          </p:nvPr>
        </p:nvSpPr>
        <p:spPr>
          <a:xfrm>
            <a:off x="1410025" y="1874475"/>
            <a:ext cx="3899100" cy="8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8" name="Google Shape;178;p5"/>
          <p:cNvSpPr txBox="1">
            <a:spLocks noGrp="1"/>
          </p:cNvSpPr>
          <p:nvPr>
            <p:ph type="subTitle" idx="4"/>
          </p:nvPr>
        </p:nvSpPr>
        <p:spPr>
          <a:xfrm>
            <a:off x="1410025" y="3396850"/>
            <a:ext cx="3899100" cy="8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9" name="Google Shape;179;p5"/>
          <p:cNvSpPr txBox="1">
            <a:spLocks noGrp="1"/>
          </p:cNvSpPr>
          <p:nvPr>
            <p:ph type="title"/>
          </p:nvPr>
        </p:nvSpPr>
        <p:spPr>
          <a:xfrm>
            <a:off x="720000" y="4212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0" name="Google Shape;180;p5"/>
          <p:cNvSpPr/>
          <p:nvPr/>
        </p:nvSpPr>
        <p:spPr>
          <a:xfrm>
            <a:off x="7301975" y="1592750"/>
            <a:ext cx="743950" cy="743950"/>
          </a:xfrm>
          <a:custGeom>
            <a:avLst/>
            <a:gdLst/>
            <a:ahLst/>
            <a:cxnLst/>
            <a:rect l="l" t="t" r="r" b="b"/>
            <a:pathLst>
              <a:path w="29758" h="29758" extrusionOk="0">
                <a:moveTo>
                  <a:pt x="29758" y="0"/>
                </a:moveTo>
                <a:lnTo>
                  <a:pt x="0" y="29758"/>
                </a:lnTo>
                <a:lnTo>
                  <a:pt x="29758" y="29758"/>
                </a:lnTo>
                <a:lnTo>
                  <a:pt x="297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720012" y="3240125"/>
            <a:ext cx="399815" cy="399815"/>
          </a:xfrm>
          <a:custGeom>
            <a:avLst/>
            <a:gdLst/>
            <a:ahLst/>
            <a:cxnLst/>
            <a:rect l="l" t="t" r="r" b="b"/>
            <a:pathLst>
              <a:path w="11886" h="11886" extrusionOk="0">
                <a:moveTo>
                  <a:pt x="5928" y="1"/>
                </a:moveTo>
                <a:lnTo>
                  <a:pt x="1" y="5958"/>
                </a:lnTo>
                <a:lnTo>
                  <a:pt x="5928" y="11886"/>
                </a:lnTo>
                <a:lnTo>
                  <a:pt x="11885" y="5958"/>
                </a:lnTo>
                <a:lnTo>
                  <a:pt x="59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720012" y="3913934"/>
            <a:ext cx="399815" cy="399815"/>
          </a:xfrm>
          <a:custGeom>
            <a:avLst/>
            <a:gdLst/>
            <a:ahLst/>
            <a:cxnLst/>
            <a:rect l="l" t="t" r="r" b="b"/>
            <a:pathLst>
              <a:path w="11886" h="11886" extrusionOk="0">
                <a:moveTo>
                  <a:pt x="5928" y="1"/>
                </a:moveTo>
                <a:lnTo>
                  <a:pt x="1" y="5928"/>
                </a:lnTo>
                <a:lnTo>
                  <a:pt x="5928" y="11885"/>
                </a:lnTo>
                <a:lnTo>
                  <a:pt x="11885" y="5928"/>
                </a:lnTo>
                <a:lnTo>
                  <a:pt x="59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720012" y="4587743"/>
            <a:ext cx="399815" cy="398773"/>
          </a:xfrm>
          <a:custGeom>
            <a:avLst/>
            <a:gdLst/>
            <a:ahLst/>
            <a:cxnLst/>
            <a:rect l="l" t="t" r="r" b="b"/>
            <a:pathLst>
              <a:path w="11886" h="11855" extrusionOk="0">
                <a:moveTo>
                  <a:pt x="5958" y="0"/>
                </a:moveTo>
                <a:lnTo>
                  <a:pt x="1" y="5927"/>
                </a:lnTo>
                <a:lnTo>
                  <a:pt x="5958" y="11855"/>
                </a:lnTo>
                <a:lnTo>
                  <a:pt x="11885" y="5927"/>
                </a:lnTo>
                <a:lnTo>
                  <a:pt x="59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6770800" y="2873609"/>
            <a:ext cx="2449812" cy="2278040"/>
          </a:xfrm>
          <a:custGeom>
            <a:avLst/>
            <a:gdLst/>
            <a:ahLst/>
            <a:cxnLst/>
            <a:rect l="l" t="t" r="r" b="b"/>
            <a:pathLst>
              <a:path w="68757" h="63936" extrusionOk="0">
                <a:moveTo>
                  <a:pt x="34337" y="0"/>
                </a:moveTo>
                <a:cubicBezTo>
                  <a:pt x="18941" y="0"/>
                  <a:pt x="5374" y="11175"/>
                  <a:pt x="2828" y="26861"/>
                </a:cubicBezTo>
                <a:cubicBezTo>
                  <a:pt x="1" y="44278"/>
                  <a:pt x="11855" y="60692"/>
                  <a:pt x="29272" y="63518"/>
                </a:cubicBezTo>
                <a:cubicBezTo>
                  <a:pt x="31006" y="63800"/>
                  <a:pt x="32729" y="63936"/>
                  <a:pt x="34431" y="63936"/>
                </a:cubicBezTo>
                <a:cubicBezTo>
                  <a:pt x="49822" y="63936"/>
                  <a:pt x="63384" y="52788"/>
                  <a:pt x="65929" y="37105"/>
                </a:cubicBezTo>
                <a:cubicBezTo>
                  <a:pt x="68756" y="19658"/>
                  <a:pt x="56932" y="3274"/>
                  <a:pt x="39485" y="417"/>
                </a:cubicBezTo>
                <a:cubicBezTo>
                  <a:pt x="37755" y="136"/>
                  <a:pt x="36035" y="0"/>
                  <a:pt x="343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rot="5400000">
            <a:off x="6097213" y="4231137"/>
            <a:ext cx="872622" cy="435598"/>
          </a:xfrm>
          <a:custGeom>
            <a:avLst/>
            <a:gdLst/>
            <a:ahLst/>
            <a:cxnLst/>
            <a:rect l="l" t="t" r="r" b="b"/>
            <a:pathLst>
              <a:path w="36111" h="18026" extrusionOk="0">
                <a:moveTo>
                  <a:pt x="18055" y="1"/>
                </a:moveTo>
                <a:cubicBezTo>
                  <a:pt x="8055" y="1"/>
                  <a:pt x="0" y="8086"/>
                  <a:pt x="0" y="18025"/>
                </a:cubicBezTo>
                <a:lnTo>
                  <a:pt x="36110" y="18025"/>
                </a:lnTo>
                <a:cubicBezTo>
                  <a:pt x="36110" y="8056"/>
                  <a:pt x="28055" y="1"/>
                  <a:pt x="18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rot="5400000">
            <a:off x="5505550" y="4230775"/>
            <a:ext cx="872622" cy="436323"/>
          </a:xfrm>
          <a:custGeom>
            <a:avLst/>
            <a:gdLst/>
            <a:ahLst/>
            <a:cxnLst/>
            <a:rect l="l" t="t" r="r" b="b"/>
            <a:pathLst>
              <a:path w="36111" h="18056" extrusionOk="0">
                <a:moveTo>
                  <a:pt x="18055" y="0"/>
                </a:moveTo>
                <a:cubicBezTo>
                  <a:pt x="8055" y="0"/>
                  <a:pt x="0" y="8116"/>
                  <a:pt x="0" y="18055"/>
                </a:cubicBezTo>
                <a:lnTo>
                  <a:pt x="36110" y="18055"/>
                </a:lnTo>
                <a:cubicBezTo>
                  <a:pt x="36110" y="8086"/>
                  <a:pt x="28055" y="0"/>
                  <a:pt x="180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rot="5400000">
            <a:off x="6688513" y="4231137"/>
            <a:ext cx="872622" cy="435598"/>
          </a:xfrm>
          <a:custGeom>
            <a:avLst/>
            <a:gdLst/>
            <a:ahLst/>
            <a:cxnLst/>
            <a:rect l="l" t="t" r="r" b="b"/>
            <a:pathLst>
              <a:path w="36111" h="18026" extrusionOk="0">
                <a:moveTo>
                  <a:pt x="18055" y="1"/>
                </a:moveTo>
                <a:cubicBezTo>
                  <a:pt x="8055" y="1"/>
                  <a:pt x="0" y="8086"/>
                  <a:pt x="0" y="18025"/>
                </a:cubicBezTo>
                <a:lnTo>
                  <a:pt x="36110" y="18025"/>
                </a:lnTo>
                <a:cubicBezTo>
                  <a:pt x="36110" y="8056"/>
                  <a:pt x="28055" y="1"/>
                  <a:pt x="18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flipH="1">
            <a:off x="6696800" y="2523850"/>
            <a:ext cx="1175575" cy="1176350"/>
          </a:xfrm>
          <a:custGeom>
            <a:avLst/>
            <a:gdLst/>
            <a:ahLst/>
            <a:cxnLst/>
            <a:rect l="l" t="t" r="r" b="b"/>
            <a:pathLst>
              <a:path w="47023" h="47054" fill="none" extrusionOk="0">
                <a:moveTo>
                  <a:pt x="47022" y="1"/>
                </a:moveTo>
                <a:lnTo>
                  <a:pt x="0" y="47053"/>
                </a:lnTo>
              </a:path>
            </a:pathLst>
          </a:custGeom>
          <a:noFill/>
          <a:ln w="9875" cap="flat" cmpd="sng">
            <a:solidFill>
              <a:srgbClr val="000000"/>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6929625" y="1220400"/>
            <a:ext cx="743950" cy="743950"/>
          </a:xfrm>
          <a:custGeom>
            <a:avLst/>
            <a:gdLst/>
            <a:ahLst/>
            <a:cxnLst/>
            <a:rect l="l" t="t" r="r" b="b"/>
            <a:pathLst>
              <a:path w="29758" h="29758" extrusionOk="0">
                <a:moveTo>
                  <a:pt x="29758" y="1"/>
                </a:moveTo>
                <a:lnTo>
                  <a:pt x="0" y="29758"/>
                </a:lnTo>
                <a:lnTo>
                  <a:pt x="29758" y="29758"/>
                </a:lnTo>
                <a:lnTo>
                  <a:pt x="297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0"/>
        <p:cNvGrpSpPr/>
        <p:nvPr/>
      </p:nvGrpSpPr>
      <p:grpSpPr>
        <a:xfrm>
          <a:off x="0" y="0"/>
          <a:ext cx="0" cy="0"/>
          <a:chOff x="0" y="0"/>
          <a:chExt cx="0" cy="0"/>
        </a:xfrm>
      </p:grpSpPr>
      <p:sp>
        <p:nvSpPr>
          <p:cNvPr id="191" name="Google Shape;191;p6"/>
          <p:cNvSpPr txBox="1">
            <a:spLocks noGrp="1"/>
          </p:cNvSpPr>
          <p:nvPr>
            <p:ph type="title"/>
          </p:nvPr>
        </p:nvSpPr>
        <p:spPr>
          <a:xfrm>
            <a:off x="720000" y="4212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92" name="Google Shape;192;p6"/>
          <p:cNvGrpSpPr/>
          <p:nvPr/>
        </p:nvGrpSpPr>
        <p:grpSpPr>
          <a:xfrm>
            <a:off x="8512025" y="-24250"/>
            <a:ext cx="650496" cy="5182900"/>
            <a:chOff x="8512025" y="-24250"/>
            <a:chExt cx="650496" cy="5182900"/>
          </a:xfrm>
        </p:grpSpPr>
        <p:sp>
          <p:nvSpPr>
            <p:cNvPr id="193" name="Google Shape;193;p6"/>
            <p:cNvSpPr/>
            <p:nvPr/>
          </p:nvSpPr>
          <p:spPr>
            <a:xfrm>
              <a:off x="8521925" y="-19050"/>
              <a:ext cx="640500" cy="5177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a:off x="8746225" y="-22315"/>
              <a:ext cx="14750" cy="5173256"/>
            </a:xfrm>
            <a:custGeom>
              <a:avLst/>
              <a:gdLst/>
              <a:ahLst/>
              <a:cxnLst/>
              <a:rect l="l" t="t" r="r" b="b"/>
              <a:pathLst>
                <a:path w="590" h="209380" extrusionOk="0">
                  <a:moveTo>
                    <a:pt x="403" y="0"/>
                  </a:moveTo>
                  <a:lnTo>
                    <a:pt x="0" y="209380"/>
                  </a:lnTo>
                  <a:lnTo>
                    <a:pt x="186" y="209380"/>
                  </a:lnTo>
                  <a:lnTo>
                    <a:pt x="590"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a:off x="8997075" y="-21919"/>
              <a:ext cx="5075" cy="5173256"/>
            </a:xfrm>
            <a:custGeom>
              <a:avLst/>
              <a:gdLst/>
              <a:ahLst/>
              <a:cxnLst/>
              <a:rect l="l" t="t" r="r" b="b"/>
              <a:pathLst>
                <a:path w="203" h="209380" extrusionOk="0">
                  <a:moveTo>
                    <a:pt x="1" y="0"/>
                  </a:moveTo>
                  <a:lnTo>
                    <a:pt x="1" y="209379"/>
                  </a:lnTo>
                  <a:lnTo>
                    <a:pt x="202" y="209379"/>
                  </a:lnTo>
                  <a:lnTo>
                    <a:pt x="20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a:off x="8512175" y="4890355"/>
              <a:ext cx="650072" cy="4620"/>
            </a:xfrm>
            <a:custGeom>
              <a:avLst/>
              <a:gdLst/>
              <a:ahLst/>
              <a:cxnLst/>
              <a:rect l="l" t="t" r="r" b="b"/>
              <a:pathLst>
                <a:path w="69545" h="187" extrusionOk="0">
                  <a:moveTo>
                    <a:pt x="0" y="0"/>
                  </a:moveTo>
                  <a:lnTo>
                    <a:pt x="0" y="186"/>
                  </a:lnTo>
                  <a:lnTo>
                    <a:pt x="69544" y="186"/>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a:off x="8512175" y="4631692"/>
              <a:ext cx="650072"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a:off x="8512175" y="4373029"/>
              <a:ext cx="650072"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a:off x="8512175" y="4114366"/>
              <a:ext cx="650072"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a:off x="8512175" y="3855704"/>
              <a:ext cx="650072"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a:off x="8512175" y="3597041"/>
              <a:ext cx="650072"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a:off x="8512175" y="3338378"/>
              <a:ext cx="650072"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8512175" y="3079715"/>
              <a:ext cx="650072"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a:off x="8512175" y="2821053"/>
              <a:ext cx="650072"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a:off x="8512175" y="2562390"/>
              <a:ext cx="650212" cy="4620"/>
            </a:xfrm>
            <a:custGeom>
              <a:avLst/>
              <a:gdLst/>
              <a:ahLst/>
              <a:cxnLst/>
              <a:rect l="l" t="t" r="r" b="b"/>
              <a:pathLst>
                <a:path w="69560" h="187" extrusionOk="0">
                  <a:moveTo>
                    <a:pt x="0" y="1"/>
                  </a:moveTo>
                  <a:lnTo>
                    <a:pt x="0" y="187"/>
                  </a:lnTo>
                  <a:lnTo>
                    <a:pt x="69560" y="187"/>
                  </a:lnTo>
                  <a:lnTo>
                    <a:pt x="69560"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a:off x="8512175" y="2303727"/>
              <a:ext cx="650072"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a:off x="8512175" y="1786402"/>
              <a:ext cx="650072"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a:off x="8512025" y="2045064"/>
              <a:ext cx="650072" cy="4620"/>
            </a:xfrm>
            <a:custGeom>
              <a:avLst/>
              <a:gdLst/>
              <a:ahLst/>
              <a:cxnLst/>
              <a:rect l="l" t="t" r="r" b="b"/>
              <a:pathLst>
                <a:path w="69545" h="187" extrusionOk="0">
                  <a:moveTo>
                    <a:pt x="0" y="1"/>
                  </a:moveTo>
                  <a:lnTo>
                    <a:pt x="0" y="187"/>
                  </a:lnTo>
                  <a:lnTo>
                    <a:pt x="69545" y="187"/>
                  </a:lnTo>
                  <a:lnTo>
                    <a:pt x="69545"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a:off x="8512175" y="1527739"/>
              <a:ext cx="650212" cy="4620"/>
            </a:xfrm>
            <a:custGeom>
              <a:avLst/>
              <a:gdLst/>
              <a:ahLst/>
              <a:cxnLst/>
              <a:rect l="l" t="t" r="r" b="b"/>
              <a:pathLst>
                <a:path w="69560" h="187" extrusionOk="0">
                  <a:moveTo>
                    <a:pt x="0" y="1"/>
                  </a:moveTo>
                  <a:lnTo>
                    <a:pt x="0" y="187"/>
                  </a:lnTo>
                  <a:lnTo>
                    <a:pt x="69560" y="187"/>
                  </a:lnTo>
                  <a:lnTo>
                    <a:pt x="69560"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a:off x="8512175" y="1269076"/>
              <a:ext cx="650072"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a:off x="8512175" y="1010413"/>
              <a:ext cx="650072"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8512175" y="751751"/>
              <a:ext cx="650072"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a:off x="8512175" y="493088"/>
              <a:ext cx="650072"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a:off x="8512175" y="234425"/>
              <a:ext cx="650072" cy="4645"/>
            </a:xfrm>
            <a:custGeom>
              <a:avLst/>
              <a:gdLst/>
              <a:ahLst/>
              <a:cxnLst/>
              <a:rect l="l" t="t" r="r" b="b"/>
              <a:pathLst>
                <a:path w="69545" h="188"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a:off x="8512425" y="-24250"/>
              <a:ext cx="650096" cy="4650"/>
            </a:xfrm>
            <a:custGeom>
              <a:avLst/>
              <a:gdLst/>
              <a:ahLst/>
              <a:cxnLst/>
              <a:rect l="l" t="t" r="r" b="b"/>
              <a:pathLst>
                <a:path w="69529" h="188" extrusionOk="0">
                  <a:moveTo>
                    <a:pt x="0" y="1"/>
                  </a:moveTo>
                  <a:lnTo>
                    <a:pt x="0" y="187"/>
                  </a:lnTo>
                  <a:lnTo>
                    <a:pt x="69529" y="187"/>
                  </a:lnTo>
                  <a:lnTo>
                    <a:pt x="69529"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16" name="Google Shape;216;p6"/>
          <p:cNvCxnSpPr/>
          <p:nvPr/>
        </p:nvCxnSpPr>
        <p:spPr>
          <a:xfrm>
            <a:off x="206370" y="-25500"/>
            <a:ext cx="0" cy="5213700"/>
          </a:xfrm>
          <a:prstGeom prst="straightConnector1">
            <a:avLst/>
          </a:prstGeom>
          <a:noFill/>
          <a:ln w="9525" cap="flat" cmpd="sng">
            <a:solidFill>
              <a:schemeClr val="dk1"/>
            </a:solidFill>
            <a:prstDash val="solid"/>
            <a:round/>
            <a:headEnd type="none" w="med" len="med"/>
            <a:tailEnd type="none" w="med" len="med"/>
          </a:ln>
        </p:spPr>
      </p:cxnSp>
      <p:cxnSp>
        <p:nvCxnSpPr>
          <p:cNvPr id="217" name="Google Shape;217;p6"/>
          <p:cNvCxnSpPr/>
          <p:nvPr/>
        </p:nvCxnSpPr>
        <p:spPr>
          <a:xfrm>
            <a:off x="649087" y="-25500"/>
            <a:ext cx="0" cy="5213700"/>
          </a:xfrm>
          <a:prstGeom prst="straightConnector1">
            <a:avLst/>
          </a:prstGeom>
          <a:noFill/>
          <a:ln w="9525" cap="flat" cmpd="sng">
            <a:solidFill>
              <a:schemeClr val="dk1"/>
            </a:solidFill>
            <a:prstDash val="solid"/>
            <a:round/>
            <a:headEnd type="none" w="med" len="med"/>
            <a:tailEnd type="none" w="med" len="med"/>
          </a:ln>
        </p:spPr>
      </p:cxnSp>
      <p:cxnSp>
        <p:nvCxnSpPr>
          <p:cNvPr id="218" name="Google Shape;218;p6"/>
          <p:cNvCxnSpPr/>
          <p:nvPr/>
        </p:nvCxnSpPr>
        <p:spPr>
          <a:xfrm>
            <a:off x="429520" y="-25500"/>
            <a:ext cx="0" cy="5213700"/>
          </a:xfrm>
          <a:prstGeom prst="straightConnector1">
            <a:avLst/>
          </a:prstGeom>
          <a:noFill/>
          <a:ln w="9525" cap="flat" cmpd="sng">
            <a:solidFill>
              <a:schemeClr val="dk1"/>
            </a:solidFill>
            <a:prstDash val="solid"/>
            <a:round/>
            <a:headEnd type="none" w="med" len="med"/>
            <a:tailEnd type="none" w="med" len="med"/>
          </a:ln>
        </p:spPr>
      </p:cxnSp>
      <p:sp>
        <p:nvSpPr>
          <p:cNvPr id="219" name="Google Shape;219;p6"/>
          <p:cNvSpPr/>
          <p:nvPr/>
        </p:nvSpPr>
        <p:spPr>
          <a:xfrm>
            <a:off x="-117426" y="9601"/>
            <a:ext cx="1043044" cy="969909"/>
          </a:xfrm>
          <a:custGeom>
            <a:avLst/>
            <a:gdLst/>
            <a:ahLst/>
            <a:cxnLst/>
            <a:rect l="l" t="t" r="r" b="b"/>
            <a:pathLst>
              <a:path w="68757" h="63936" extrusionOk="0">
                <a:moveTo>
                  <a:pt x="34337" y="0"/>
                </a:moveTo>
                <a:cubicBezTo>
                  <a:pt x="18941" y="0"/>
                  <a:pt x="5374" y="11175"/>
                  <a:pt x="2828" y="26861"/>
                </a:cubicBezTo>
                <a:cubicBezTo>
                  <a:pt x="1" y="44278"/>
                  <a:pt x="11855" y="60692"/>
                  <a:pt x="29272" y="63518"/>
                </a:cubicBezTo>
                <a:cubicBezTo>
                  <a:pt x="31006" y="63800"/>
                  <a:pt x="32729" y="63936"/>
                  <a:pt x="34431" y="63936"/>
                </a:cubicBezTo>
                <a:cubicBezTo>
                  <a:pt x="49822" y="63936"/>
                  <a:pt x="63384" y="52788"/>
                  <a:pt x="65929" y="37105"/>
                </a:cubicBezTo>
                <a:cubicBezTo>
                  <a:pt x="68756" y="19658"/>
                  <a:pt x="56932" y="3274"/>
                  <a:pt x="39485" y="417"/>
                </a:cubicBezTo>
                <a:cubicBezTo>
                  <a:pt x="37755" y="136"/>
                  <a:pt x="36035" y="0"/>
                  <a:pt x="343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a:off x="398883" y="-84337"/>
            <a:ext cx="793748" cy="794272"/>
          </a:xfrm>
          <a:custGeom>
            <a:avLst/>
            <a:gdLst/>
            <a:ahLst/>
            <a:cxnLst/>
            <a:rect l="l" t="t" r="r" b="b"/>
            <a:pathLst>
              <a:path w="47023" h="47054" fill="none" extrusionOk="0">
                <a:moveTo>
                  <a:pt x="47022" y="1"/>
                </a:moveTo>
                <a:lnTo>
                  <a:pt x="0" y="47053"/>
                </a:lnTo>
              </a:path>
            </a:pathLst>
          </a:custGeom>
          <a:noFill/>
          <a:ln w="9875" cap="flat" cmpd="sng">
            <a:solidFill>
              <a:srgbClr val="000000"/>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89"/>
        <p:cNvGrpSpPr/>
        <p:nvPr/>
      </p:nvGrpSpPr>
      <p:grpSpPr>
        <a:xfrm>
          <a:off x="0" y="0"/>
          <a:ext cx="0" cy="0"/>
          <a:chOff x="0" y="0"/>
          <a:chExt cx="0" cy="0"/>
        </a:xfrm>
      </p:grpSpPr>
      <p:grpSp>
        <p:nvGrpSpPr>
          <p:cNvPr id="490" name="Google Shape;490;p14"/>
          <p:cNvGrpSpPr/>
          <p:nvPr/>
        </p:nvGrpSpPr>
        <p:grpSpPr>
          <a:xfrm flipH="1">
            <a:off x="-723732" y="-19700"/>
            <a:ext cx="1950687" cy="5182900"/>
            <a:chOff x="7227863" y="-24250"/>
            <a:chExt cx="1950687" cy="5182900"/>
          </a:xfrm>
        </p:grpSpPr>
        <p:sp>
          <p:nvSpPr>
            <p:cNvPr id="491" name="Google Shape;491;p14"/>
            <p:cNvSpPr/>
            <p:nvPr/>
          </p:nvSpPr>
          <p:spPr>
            <a:xfrm>
              <a:off x="7229755" y="-19050"/>
              <a:ext cx="1937100" cy="5177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4"/>
            <p:cNvSpPr/>
            <p:nvPr/>
          </p:nvSpPr>
          <p:spPr>
            <a:xfrm>
              <a:off x="7671400" y="-22315"/>
              <a:ext cx="14750" cy="5173256"/>
            </a:xfrm>
            <a:custGeom>
              <a:avLst/>
              <a:gdLst/>
              <a:ahLst/>
              <a:cxnLst/>
              <a:rect l="l" t="t" r="r" b="b"/>
              <a:pathLst>
                <a:path w="590" h="209380" extrusionOk="0">
                  <a:moveTo>
                    <a:pt x="403" y="0"/>
                  </a:moveTo>
                  <a:lnTo>
                    <a:pt x="0" y="209380"/>
                  </a:lnTo>
                  <a:lnTo>
                    <a:pt x="186" y="209380"/>
                  </a:lnTo>
                  <a:lnTo>
                    <a:pt x="590"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4"/>
            <p:cNvSpPr/>
            <p:nvPr/>
          </p:nvSpPr>
          <p:spPr>
            <a:xfrm>
              <a:off x="7435250" y="-21919"/>
              <a:ext cx="4700" cy="5173256"/>
            </a:xfrm>
            <a:custGeom>
              <a:avLst/>
              <a:gdLst/>
              <a:ahLst/>
              <a:cxnLst/>
              <a:rect l="l" t="t" r="r" b="b"/>
              <a:pathLst>
                <a:path w="188" h="209380" extrusionOk="0">
                  <a:moveTo>
                    <a:pt x="1" y="0"/>
                  </a:moveTo>
                  <a:lnTo>
                    <a:pt x="1" y="209379"/>
                  </a:lnTo>
                  <a:lnTo>
                    <a:pt x="187" y="209379"/>
                  </a:lnTo>
                  <a:lnTo>
                    <a:pt x="187"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4"/>
            <p:cNvSpPr/>
            <p:nvPr/>
          </p:nvSpPr>
          <p:spPr>
            <a:xfrm>
              <a:off x="9173875" y="-21919"/>
              <a:ext cx="4675" cy="5173256"/>
            </a:xfrm>
            <a:custGeom>
              <a:avLst/>
              <a:gdLst/>
              <a:ahLst/>
              <a:cxnLst/>
              <a:rect l="l" t="t" r="r" b="b"/>
              <a:pathLst>
                <a:path w="187" h="209380" extrusionOk="0">
                  <a:moveTo>
                    <a:pt x="0" y="0"/>
                  </a:moveTo>
                  <a:lnTo>
                    <a:pt x="0" y="209379"/>
                  </a:lnTo>
                  <a:lnTo>
                    <a:pt x="187" y="209379"/>
                  </a:lnTo>
                  <a:lnTo>
                    <a:pt x="187"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4"/>
            <p:cNvSpPr/>
            <p:nvPr/>
          </p:nvSpPr>
          <p:spPr>
            <a:xfrm>
              <a:off x="7922250" y="-21919"/>
              <a:ext cx="5075" cy="5173256"/>
            </a:xfrm>
            <a:custGeom>
              <a:avLst/>
              <a:gdLst/>
              <a:ahLst/>
              <a:cxnLst/>
              <a:rect l="l" t="t" r="r" b="b"/>
              <a:pathLst>
                <a:path w="203" h="209380" extrusionOk="0">
                  <a:moveTo>
                    <a:pt x="1" y="0"/>
                  </a:moveTo>
                  <a:lnTo>
                    <a:pt x="1" y="209379"/>
                  </a:lnTo>
                  <a:lnTo>
                    <a:pt x="202" y="209379"/>
                  </a:lnTo>
                  <a:lnTo>
                    <a:pt x="20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4"/>
            <p:cNvSpPr/>
            <p:nvPr/>
          </p:nvSpPr>
          <p:spPr>
            <a:xfrm>
              <a:off x="8173900" y="-21919"/>
              <a:ext cx="4675" cy="5173256"/>
            </a:xfrm>
            <a:custGeom>
              <a:avLst/>
              <a:gdLst/>
              <a:ahLst/>
              <a:cxnLst/>
              <a:rect l="l" t="t" r="r" b="b"/>
              <a:pathLst>
                <a:path w="187" h="209380" extrusionOk="0">
                  <a:moveTo>
                    <a:pt x="0" y="0"/>
                  </a:moveTo>
                  <a:lnTo>
                    <a:pt x="0" y="209379"/>
                  </a:lnTo>
                  <a:lnTo>
                    <a:pt x="187" y="209379"/>
                  </a:lnTo>
                  <a:lnTo>
                    <a:pt x="187"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4"/>
            <p:cNvSpPr/>
            <p:nvPr/>
          </p:nvSpPr>
          <p:spPr>
            <a:xfrm>
              <a:off x="8424775" y="-21919"/>
              <a:ext cx="5050" cy="5173256"/>
            </a:xfrm>
            <a:custGeom>
              <a:avLst/>
              <a:gdLst/>
              <a:ahLst/>
              <a:cxnLst/>
              <a:rect l="l" t="t" r="r" b="b"/>
              <a:pathLst>
                <a:path w="202" h="209380" extrusionOk="0">
                  <a:moveTo>
                    <a:pt x="0" y="0"/>
                  </a:moveTo>
                  <a:lnTo>
                    <a:pt x="0" y="209379"/>
                  </a:lnTo>
                  <a:lnTo>
                    <a:pt x="202" y="209379"/>
                  </a:lnTo>
                  <a:lnTo>
                    <a:pt x="20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4"/>
            <p:cNvSpPr/>
            <p:nvPr/>
          </p:nvSpPr>
          <p:spPr>
            <a:xfrm>
              <a:off x="8676400" y="-21919"/>
              <a:ext cx="14775" cy="5173256"/>
            </a:xfrm>
            <a:custGeom>
              <a:avLst/>
              <a:gdLst/>
              <a:ahLst/>
              <a:cxnLst/>
              <a:rect l="l" t="t" r="r" b="b"/>
              <a:pathLst>
                <a:path w="591" h="209380" extrusionOk="0">
                  <a:moveTo>
                    <a:pt x="404" y="0"/>
                  </a:moveTo>
                  <a:lnTo>
                    <a:pt x="1" y="209379"/>
                  </a:lnTo>
                  <a:lnTo>
                    <a:pt x="187" y="209379"/>
                  </a:lnTo>
                  <a:lnTo>
                    <a:pt x="590"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4"/>
            <p:cNvSpPr/>
            <p:nvPr/>
          </p:nvSpPr>
          <p:spPr>
            <a:xfrm>
              <a:off x="8927275" y="-21919"/>
              <a:ext cx="5075" cy="5173256"/>
            </a:xfrm>
            <a:custGeom>
              <a:avLst/>
              <a:gdLst/>
              <a:ahLst/>
              <a:cxnLst/>
              <a:rect l="l" t="t" r="r" b="b"/>
              <a:pathLst>
                <a:path w="203" h="209380" extrusionOk="0">
                  <a:moveTo>
                    <a:pt x="0" y="0"/>
                  </a:moveTo>
                  <a:lnTo>
                    <a:pt x="0" y="209379"/>
                  </a:lnTo>
                  <a:lnTo>
                    <a:pt x="202" y="209379"/>
                  </a:lnTo>
                  <a:lnTo>
                    <a:pt x="20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4"/>
            <p:cNvSpPr/>
            <p:nvPr/>
          </p:nvSpPr>
          <p:spPr>
            <a:xfrm>
              <a:off x="7228311" y="4890355"/>
              <a:ext cx="1947955" cy="4620"/>
            </a:xfrm>
            <a:custGeom>
              <a:avLst/>
              <a:gdLst/>
              <a:ahLst/>
              <a:cxnLst/>
              <a:rect l="l" t="t" r="r" b="b"/>
              <a:pathLst>
                <a:path w="69545" h="187" extrusionOk="0">
                  <a:moveTo>
                    <a:pt x="0" y="0"/>
                  </a:moveTo>
                  <a:lnTo>
                    <a:pt x="0" y="186"/>
                  </a:lnTo>
                  <a:lnTo>
                    <a:pt x="69544" y="186"/>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4"/>
            <p:cNvSpPr/>
            <p:nvPr/>
          </p:nvSpPr>
          <p:spPr>
            <a:xfrm>
              <a:off x="7228311" y="4631691"/>
              <a:ext cx="1947955"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4"/>
            <p:cNvSpPr/>
            <p:nvPr/>
          </p:nvSpPr>
          <p:spPr>
            <a:xfrm>
              <a:off x="7228311" y="4373028"/>
              <a:ext cx="1947955"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4"/>
            <p:cNvSpPr/>
            <p:nvPr/>
          </p:nvSpPr>
          <p:spPr>
            <a:xfrm>
              <a:off x="7228311" y="4114364"/>
              <a:ext cx="1947955"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4"/>
            <p:cNvSpPr/>
            <p:nvPr/>
          </p:nvSpPr>
          <p:spPr>
            <a:xfrm>
              <a:off x="7228311" y="3855701"/>
              <a:ext cx="1947955"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4"/>
            <p:cNvSpPr/>
            <p:nvPr/>
          </p:nvSpPr>
          <p:spPr>
            <a:xfrm>
              <a:off x="7228311" y="3597038"/>
              <a:ext cx="1947955"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4"/>
            <p:cNvSpPr/>
            <p:nvPr/>
          </p:nvSpPr>
          <p:spPr>
            <a:xfrm>
              <a:off x="7228311" y="3338374"/>
              <a:ext cx="1947955"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4"/>
            <p:cNvSpPr/>
            <p:nvPr/>
          </p:nvSpPr>
          <p:spPr>
            <a:xfrm>
              <a:off x="7228311" y="3079711"/>
              <a:ext cx="1947955"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4"/>
            <p:cNvSpPr/>
            <p:nvPr/>
          </p:nvSpPr>
          <p:spPr>
            <a:xfrm>
              <a:off x="7228311" y="2821047"/>
              <a:ext cx="1947955"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4"/>
            <p:cNvSpPr/>
            <p:nvPr/>
          </p:nvSpPr>
          <p:spPr>
            <a:xfrm>
              <a:off x="7228311" y="2562384"/>
              <a:ext cx="1948376" cy="4620"/>
            </a:xfrm>
            <a:custGeom>
              <a:avLst/>
              <a:gdLst/>
              <a:ahLst/>
              <a:cxnLst/>
              <a:rect l="l" t="t" r="r" b="b"/>
              <a:pathLst>
                <a:path w="69560" h="187" extrusionOk="0">
                  <a:moveTo>
                    <a:pt x="0" y="1"/>
                  </a:moveTo>
                  <a:lnTo>
                    <a:pt x="0" y="187"/>
                  </a:lnTo>
                  <a:lnTo>
                    <a:pt x="69560" y="187"/>
                  </a:lnTo>
                  <a:lnTo>
                    <a:pt x="69560"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4"/>
            <p:cNvSpPr/>
            <p:nvPr/>
          </p:nvSpPr>
          <p:spPr>
            <a:xfrm>
              <a:off x="7228311" y="2303721"/>
              <a:ext cx="1947955"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4"/>
            <p:cNvSpPr/>
            <p:nvPr/>
          </p:nvSpPr>
          <p:spPr>
            <a:xfrm>
              <a:off x="7228311" y="1786394"/>
              <a:ext cx="1947955"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4"/>
            <p:cNvSpPr/>
            <p:nvPr/>
          </p:nvSpPr>
          <p:spPr>
            <a:xfrm>
              <a:off x="7227863" y="2045057"/>
              <a:ext cx="1947955" cy="4620"/>
            </a:xfrm>
            <a:custGeom>
              <a:avLst/>
              <a:gdLst/>
              <a:ahLst/>
              <a:cxnLst/>
              <a:rect l="l" t="t" r="r" b="b"/>
              <a:pathLst>
                <a:path w="69545" h="187" extrusionOk="0">
                  <a:moveTo>
                    <a:pt x="0" y="1"/>
                  </a:moveTo>
                  <a:lnTo>
                    <a:pt x="0" y="187"/>
                  </a:lnTo>
                  <a:lnTo>
                    <a:pt x="69545" y="187"/>
                  </a:lnTo>
                  <a:lnTo>
                    <a:pt x="69545"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4"/>
            <p:cNvSpPr/>
            <p:nvPr/>
          </p:nvSpPr>
          <p:spPr>
            <a:xfrm>
              <a:off x="7228311" y="1527730"/>
              <a:ext cx="1948376" cy="4620"/>
            </a:xfrm>
            <a:custGeom>
              <a:avLst/>
              <a:gdLst/>
              <a:ahLst/>
              <a:cxnLst/>
              <a:rect l="l" t="t" r="r" b="b"/>
              <a:pathLst>
                <a:path w="69560" h="187" extrusionOk="0">
                  <a:moveTo>
                    <a:pt x="0" y="1"/>
                  </a:moveTo>
                  <a:lnTo>
                    <a:pt x="0" y="187"/>
                  </a:lnTo>
                  <a:lnTo>
                    <a:pt x="69560" y="187"/>
                  </a:lnTo>
                  <a:lnTo>
                    <a:pt x="69560"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4"/>
            <p:cNvSpPr/>
            <p:nvPr/>
          </p:nvSpPr>
          <p:spPr>
            <a:xfrm>
              <a:off x="7228311" y="1269067"/>
              <a:ext cx="1947955"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4"/>
            <p:cNvSpPr/>
            <p:nvPr/>
          </p:nvSpPr>
          <p:spPr>
            <a:xfrm>
              <a:off x="7228311" y="1010404"/>
              <a:ext cx="1947955"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4"/>
            <p:cNvSpPr/>
            <p:nvPr/>
          </p:nvSpPr>
          <p:spPr>
            <a:xfrm>
              <a:off x="7228311" y="751740"/>
              <a:ext cx="1947955"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4"/>
            <p:cNvSpPr/>
            <p:nvPr/>
          </p:nvSpPr>
          <p:spPr>
            <a:xfrm>
              <a:off x="7228311" y="493077"/>
              <a:ext cx="1947955"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4"/>
            <p:cNvSpPr/>
            <p:nvPr/>
          </p:nvSpPr>
          <p:spPr>
            <a:xfrm>
              <a:off x="7228311" y="234413"/>
              <a:ext cx="1947955" cy="4645"/>
            </a:xfrm>
            <a:custGeom>
              <a:avLst/>
              <a:gdLst/>
              <a:ahLst/>
              <a:cxnLst/>
              <a:rect l="l" t="t" r="r" b="b"/>
              <a:pathLst>
                <a:path w="69545" h="188"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4"/>
            <p:cNvSpPr/>
            <p:nvPr/>
          </p:nvSpPr>
          <p:spPr>
            <a:xfrm>
              <a:off x="7228311" y="-24250"/>
              <a:ext cx="1947507" cy="4645"/>
            </a:xfrm>
            <a:custGeom>
              <a:avLst/>
              <a:gdLst/>
              <a:ahLst/>
              <a:cxnLst/>
              <a:rect l="l" t="t" r="r" b="b"/>
              <a:pathLst>
                <a:path w="69529" h="188" extrusionOk="0">
                  <a:moveTo>
                    <a:pt x="0" y="1"/>
                  </a:moveTo>
                  <a:lnTo>
                    <a:pt x="0" y="187"/>
                  </a:lnTo>
                  <a:lnTo>
                    <a:pt x="69529" y="187"/>
                  </a:lnTo>
                  <a:lnTo>
                    <a:pt x="69529"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0" name="Google Shape;520;p14"/>
          <p:cNvSpPr txBox="1">
            <a:spLocks noGrp="1"/>
          </p:cNvSpPr>
          <p:nvPr>
            <p:ph type="title"/>
          </p:nvPr>
        </p:nvSpPr>
        <p:spPr>
          <a:xfrm>
            <a:off x="1481750" y="2932275"/>
            <a:ext cx="5863200" cy="692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521" name="Google Shape;521;p14"/>
          <p:cNvSpPr txBox="1">
            <a:spLocks noGrp="1"/>
          </p:cNvSpPr>
          <p:nvPr>
            <p:ph type="subTitle" idx="1"/>
          </p:nvPr>
        </p:nvSpPr>
        <p:spPr>
          <a:xfrm>
            <a:off x="1481750" y="1499675"/>
            <a:ext cx="6577800" cy="142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500"/>
              <a:buNone/>
              <a:defRPr sz="24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522" name="Google Shape;522;p14"/>
          <p:cNvSpPr/>
          <p:nvPr/>
        </p:nvSpPr>
        <p:spPr>
          <a:xfrm flipH="1">
            <a:off x="5756005" y="2012600"/>
            <a:ext cx="3387995" cy="3156606"/>
          </a:xfrm>
          <a:custGeom>
            <a:avLst/>
            <a:gdLst/>
            <a:ahLst/>
            <a:cxnLst/>
            <a:rect l="l" t="t" r="r" b="b"/>
            <a:pathLst>
              <a:path w="53193" h="53193" extrusionOk="0">
                <a:moveTo>
                  <a:pt x="0" y="1"/>
                </a:moveTo>
                <a:lnTo>
                  <a:pt x="0" y="53193"/>
                </a:lnTo>
                <a:lnTo>
                  <a:pt x="53193" y="53193"/>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23" name="Google Shape;523;p14"/>
          <p:cNvCxnSpPr/>
          <p:nvPr/>
        </p:nvCxnSpPr>
        <p:spPr>
          <a:xfrm>
            <a:off x="8632686" y="-25511"/>
            <a:ext cx="0" cy="5213700"/>
          </a:xfrm>
          <a:prstGeom prst="straightConnector1">
            <a:avLst/>
          </a:prstGeom>
          <a:noFill/>
          <a:ln w="9525" cap="flat" cmpd="sng">
            <a:solidFill>
              <a:schemeClr val="dk1"/>
            </a:solidFill>
            <a:prstDash val="solid"/>
            <a:round/>
            <a:headEnd type="none" w="med" len="med"/>
            <a:tailEnd type="none" w="med" len="med"/>
          </a:ln>
        </p:spPr>
      </p:cxnSp>
      <p:cxnSp>
        <p:nvCxnSpPr>
          <p:cNvPr id="524" name="Google Shape;524;p14"/>
          <p:cNvCxnSpPr/>
          <p:nvPr/>
        </p:nvCxnSpPr>
        <p:spPr>
          <a:xfrm>
            <a:off x="8886124" y="-25511"/>
            <a:ext cx="0" cy="5213700"/>
          </a:xfrm>
          <a:prstGeom prst="straightConnector1">
            <a:avLst/>
          </a:prstGeom>
          <a:noFill/>
          <a:ln w="9525" cap="flat" cmpd="sng">
            <a:solidFill>
              <a:schemeClr val="dk1"/>
            </a:solidFill>
            <a:prstDash val="solid"/>
            <a:round/>
            <a:headEnd type="none" w="med" len="med"/>
            <a:tailEnd type="none" w="med" len="med"/>
          </a:ln>
        </p:spPr>
      </p:cxnSp>
      <p:cxnSp>
        <p:nvCxnSpPr>
          <p:cNvPr id="525" name="Google Shape;525;p14"/>
          <p:cNvCxnSpPr/>
          <p:nvPr/>
        </p:nvCxnSpPr>
        <p:spPr>
          <a:xfrm>
            <a:off x="8379249" y="-25511"/>
            <a:ext cx="0" cy="5213700"/>
          </a:xfrm>
          <a:prstGeom prst="straightConnector1">
            <a:avLst/>
          </a:prstGeom>
          <a:noFill/>
          <a:ln w="9525" cap="flat" cmpd="sng">
            <a:solidFill>
              <a:schemeClr val="dk1"/>
            </a:solidFill>
            <a:prstDash val="solid"/>
            <a:round/>
            <a:headEnd type="none" w="med" len="med"/>
            <a:tailEnd type="none" w="med" len="med"/>
          </a:ln>
        </p:spPr>
      </p:cxnSp>
      <p:cxnSp>
        <p:nvCxnSpPr>
          <p:cNvPr id="526" name="Google Shape;526;p14"/>
          <p:cNvCxnSpPr/>
          <p:nvPr/>
        </p:nvCxnSpPr>
        <p:spPr>
          <a:xfrm>
            <a:off x="9143999" y="-25511"/>
            <a:ext cx="0" cy="5213700"/>
          </a:xfrm>
          <a:prstGeom prst="straightConnector1">
            <a:avLst/>
          </a:prstGeom>
          <a:noFill/>
          <a:ln w="9525" cap="flat" cmpd="sng">
            <a:solidFill>
              <a:schemeClr val="accent4"/>
            </a:solidFill>
            <a:prstDash val="solid"/>
            <a:round/>
            <a:headEnd type="none" w="med" len="med"/>
            <a:tailEnd type="none" w="med" len="med"/>
          </a:ln>
        </p:spPr>
      </p:cxnSp>
      <p:sp>
        <p:nvSpPr>
          <p:cNvPr id="527" name="Google Shape;527;p14"/>
          <p:cNvSpPr/>
          <p:nvPr/>
        </p:nvSpPr>
        <p:spPr>
          <a:xfrm rot="5400000">
            <a:off x="7308763" y="279187"/>
            <a:ext cx="872622" cy="435598"/>
          </a:xfrm>
          <a:custGeom>
            <a:avLst/>
            <a:gdLst/>
            <a:ahLst/>
            <a:cxnLst/>
            <a:rect l="l" t="t" r="r" b="b"/>
            <a:pathLst>
              <a:path w="36111" h="18026" extrusionOk="0">
                <a:moveTo>
                  <a:pt x="18055" y="1"/>
                </a:moveTo>
                <a:cubicBezTo>
                  <a:pt x="8055" y="1"/>
                  <a:pt x="0" y="8086"/>
                  <a:pt x="0" y="18025"/>
                </a:cubicBezTo>
                <a:lnTo>
                  <a:pt x="36110" y="18025"/>
                </a:lnTo>
                <a:cubicBezTo>
                  <a:pt x="36110" y="8056"/>
                  <a:pt x="28055" y="1"/>
                  <a:pt x="180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rot="5400000">
            <a:off x="6717100" y="278825"/>
            <a:ext cx="872622" cy="436323"/>
          </a:xfrm>
          <a:custGeom>
            <a:avLst/>
            <a:gdLst/>
            <a:ahLst/>
            <a:cxnLst/>
            <a:rect l="l" t="t" r="r" b="b"/>
            <a:pathLst>
              <a:path w="36111" h="18056" extrusionOk="0">
                <a:moveTo>
                  <a:pt x="18055" y="0"/>
                </a:moveTo>
                <a:cubicBezTo>
                  <a:pt x="8055" y="0"/>
                  <a:pt x="0" y="8116"/>
                  <a:pt x="0" y="18055"/>
                </a:cubicBezTo>
                <a:lnTo>
                  <a:pt x="36110" y="18055"/>
                </a:lnTo>
                <a:cubicBezTo>
                  <a:pt x="36110" y="8086"/>
                  <a:pt x="28055" y="0"/>
                  <a:pt x="180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4"/>
          <p:cNvSpPr/>
          <p:nvPr/>
        </p:nvSpPr>
        <p:spPr>
          <a:xfrm rot="5400000">
            <a:off x="7900063" y="279187"/>
            <a:ext cx="872622" cy="435598"/>
          </a:xfrm>
          <a:custGeom>
            <a:avLst/>
            <a:gdLst/>
            <a:ahLst/>
            <a:cxnLst/>
            <a:rect l="l" t="t" r="r" b="b"/>
            <a:pathLst>
              <a:path w="36111" h="18026" extrusionOk="0">
                <a:moveTo>
                  <a:pt x="18055" y="1"/>
                </a:moveTo>
                <a:cubicBezTo>
                  <a:pt x="8055" y="1"/>
                  <a:pt x="0" y="8086"/>
                  <a:pt x="0" y="18025"/>
                </a:cubicBezTo>
                <a:lnTo>
                  <a:pt x="36110" y="18025"/>
                </a:lnTo>
                <a:cubicBezTo>
                  <a:pt x="36110" y="8056"/>
                  <a:pt x="28055" y="1"/>
                  <a:pt x="180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4"/>
          <p:cNvSpPr/>
          <p:nvPr/>
        </p:nvSpPr>
        <p:spPr>
          <a:xfrm>
            <a:off x="1584448" y="47401"/>
            <a:ext cx="1243642" cy="1156442"/>
          </a:xfrm>
          <a:custGeom>
            <a:avLst/>
            <a:gdLst/>
            <a:ahLst/>
            <a:cxnLst/>
            <a:rect l="l" t="t" r="r" b="b"/>
            <a:pathLst>
              <a:path w="68757" h="63936" extrusionOk="0">
                <a:moveTo>
                  <a:pt x="34337" y="0"/>
                </a:moveTo>
                <a:cubicBezTo>
                  <a:pt x="18941" y="0"/>
                  <a:pt x="5374" y="11175"/>
                  <a:pt x="2828" y="26861"/>
                </a:cubicBezTo>
                <a:cubicBezTo>
                  <a:pt x="1" y="44278"/>
                  <a:pt x="11855" y="60692"/>
                  <a:pt x="29272" y="63518"/>
                </a:cubicBezTo>
                <a:cubicBezTo>
                  <a:pt x="31006" y="63800"/>
                  <a:pt x="32729" y="63936"/>
                  <a:pt x="34431" y="63936"/>
                </a:cubicBezTo>
                <a:cubicBezTo>
                  <a:pt x="49822" y="63936"/>
                  <a:pt x="63384" y="52788"/>
                  <a:pt x="65929" y="37105"/>
                </a:cubicBezTo>
                <a:cubicBezTo>
                  <a:pt x="68756" y="19658"/>
                  <a:pt x="56932" y="3274"/>
                  <a:pt x="39485" y="417"/>
                </a:cubicBezTo>
                <a:cubicBezTo>
                  <a:pt x="37755" y="136"/>
                  <a:pt x="36035" y="0"/>
                  <a:pt x="343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4"/>
          <p:cNvSpPr/>
          <p:nvPr/>
        </p:nvSpPr>
        <p:spPr>
          <a:xfrm flipH="1">
            <a:off x="2412435" y="857545"/>
            <a:ext cx="399813" cy="400077"/>
          </a:xfrm>
          <a:custGeom>
            <a:avLst/>
            <a:gdLst/>
            <a:ahLst/>
            <a:cxnLst/>
            <a:rect l="l" t="t" r="r" b="b"/>
            <a:pathLst>
              <a:path w="47023" h="47054" fill="none" extrusionOk="0">
                <a:moveTo>
                  <a:pt x="47022" y="1"/>
                </a:moveTo>
                <a:lnTo>
                  <a:pt x="0" y="47053"/>
                </a:lnTo>
              </a:path>
            </a:pathLst>
          </a:custGeom>
          <a:noFill/>
          <a:ln w="9875" cap="flat" cmpd="sng">
            <a:solidFill>
              <a:srgbClr val="000000"/>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4"/>
          <p:cNvSpPr/>
          <p:nvPr/>
        </p:nvSpPr>
        <p:spPr>
          <a:xfrm rot="10800000">
            <a:off x="6557763" y="4310608"/>
            <a:ext cx="1720363" cy="859374"/>
          </a:xfrm>
          <a:custGeom>
            <a:avLst/>
            <a:gdLst/>
            <a:ahLst/>
            <a:cxnLst/>
            <a:rect l="l" t="t" r="r" b="b"/>
            <a:pathLst>
              <a:path w="63954" h="31947" extrusionOk="0">
                <a:moveTo>
                  <a:pt x="31" y="0"/>
                </a:moveTo>
                <a:cubicBezTo>
                  <a:pt x="1" y="17630"/>
                  <a:pt x="14348" y="31946"/>
                  <a:pt x="32008" y="31946"/>
                </a:cubicBezTo>
                <a:cubicBezTo>
                  <a:pt x="49667" y="31946"/>
                  <a:pt x="63953" y="17630"/>
                  <a:pt x="63953" y="0"/>
                </a:cubicBezTo>
                <a:lnTo>
                  <a:pt x="48756" y="0"/>
                </a:lnTo>
                <a:cubicBezTo>
                  <a:pt x="48756" y="9241"/>
                  <a:pt x="41248" y="16748"/>
                  <a:pt x="32008" y="16748"/>
                </a:cubicBezTo>
                <a:cubicBezTo>
                  <a:pt x="22767" y="16748"/>
                  <a:pt x="15229" y="9241"/>
                  <a:pt x="152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4"/>
          <p:cNvSpPr/>
          <p:nvPr/>
        </p:nvSpPr>
        <p:spPr>
          <a:xfrm>
            <a:off x="1024710" y="3255000"/>
            <a:ext cx="399815" cy="399815"/>
          </a:xfrm>
          <a:custGeom>
            <a:avLst/>
            <a:gdLst/>
            <a:ahLst/>
            <a:cxnLst/>
            <a:rect l="l" t="t" r="r" b="b"/>
            <a:pathLst>
              <a:path w="11886" h="11886" extrusionOk="0">
                <a:moveTo>
                  <a:pt x="5928" y="1"/>
                </a:moveTo>
                <a:lnTo>
                  <a:pt x="1" y="5958"/>
                </a:lnTo>
                <a:lnTo>
                  <a:pt x="5928" y="11886"/>
                </a:lnTo>
                <a:lnTo>
                  <a:pt x="11885" y="5958"/>
                </a:lnTo>
                <a:lnTo>
                  <a:pt x="59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4"/>
          <p:cNvSpPr/>
          <p:nvPr/>
        </p:nvSpPr>
        <p:spPr>
          <a:xfrm>
            <a:off x="1024710" y="3928809"/>
            <a:ext cx="399815" cy="399815"/>
          </a:xfrm>
          <a:custGeom>
            <a:avLst/>
            <a:gdLst/>
            <a:ahLst/>
            <a:cxnLst/>
            <a:rect l="l" t="t" r="r" b="b"/>
            <a:pathLst>
              <a:path w="11886" h="11886" extrusionOk="0">
                <a:moveTo>
                  <a:pt x="5928" y="1"/>
                </a:moveTo>
                <a:lnTo>
                  <a:pt x="1" y="5928"/>
                </a:lnTo>
                <a:lnTo>
                  <a:pt x="5928" y="11885"/>
                </a:lnTo>
                <a:lnTo>
                  <a:pt x="11885" y="5928"/>
                </a:lnTo>
                <a:lnTo>
                  <a:pt x="59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4"/>
          <p:cNvSpPr/>
          <p:nvPr/>
        </p:nvSpPr>
        <p:spPr>
          <a:xfrm>
            <a:off x="1024710" y="4602618"/>
            <a:ext cx="399815" cy="398773"/>
          </a:xfrm>
          <a:custGeom>
            <a:avLst/>
            <a:gdLst/>
            <a:ahLst/>
            <a:cxnLst/>
            <a:rect l="l" t="t" r="r" b="b"/>
            <a:pathLst>
              <a:path w="11886" h="11855" extrusionOk="0">
                <a:moveTo>
                  <a:pt x="5958" y="0"/>
                </a:moveTo>
                <a:lnTo>
                  <a:pt x="1" y="5927"/>
                </a:lnTo>
                <a:lnTo>
                  <a:pt x="5958" y="11855"/>
                </a:lnTo>
                <a:lnTo>
                  <a:pt x="11885" y="5927"/>
                </a:lnTo>
                <a:lnTo>
                  <a:pt x="59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CUSTOM_1">
    <p:spTree>
      <p:nvGrpSpPr>
        <p:cNvPr id="1" name="Shape 589"/>
        <p:cNvGrpSpPr/>
        <p:nvPr/>
      </p:nvGrpSpPr>
      <p:grpSpPr>
        <a:xfrm>
          <a:off x="0" y="0"/>
          <a:ext cx="0" cy="0"/>
          <a:chOff x="0" y="0"/>
          <a:chExt cx="0" cy="0"/>
        </a:xfrm>
      </p:grpSpPr>
      <p:sp>
        <p:nvSpPr>
          <p:cNvPr id="590" name="Google Shape;590;p16"/>
          <p:cNvSpPr txBox="1">
            <a:spLocks noGrp="1"/>
          </p:cNvSpPr>
          <p:nvPr>
            <p:ph type="title"/>
          </p:nvPr>
        </p:nvSpPr>
        <p:spPr>
          <a:xfrm>
            <a:off x="872400" y="4212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2500">
                <a:solidFill>
                  <a:srgbClr val="191919"/>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591" name="Google Shape;591;p16"/>
          <p:cNvCxnSpPr/>
          <p:nvPr/>
        </p:nvCxnSpPr>
        <p:spPr>
          <a:xfrm>
            <a:off x="8924503" y="-25500"/>
            <a:ext cx="0" cy="5213700"/>
          </a:xfrm>
          <a:prstGeom prst="straightConnector1">
            <a:avLst/>
          </a:prstGeom>
          <a:noFill/>
          <a:ln w="9525" cap="flat" cmpd="sng">
            <a:solidFill>
              <a:schemeClr val="dk1"/>
            </a:solidFill>
            <a:prstDash val="solid"/>
            <a:round/>
            <a:headEnd type="none" w="med" len="med"/>
            <a:tailEnd type="none" w="med" len="med"/>
          </a:ln>
        </p:spPr>
      </p:cxnSp>
      <p:cxnSp>
        <p:nvCxnSpPr>
          <p:cNvPr id="592" name="Google Shape;592;p16"/>
          <p:cNvCxnSpPr/>
          <p:nvPr/>
        </p:nvCxnSpPr>
        <p:spPr>
          <a:xfrm>
            <a:off x="9153286" y="-25500"/>
            <a:ext cx="0" cy="5213700"/>
          </a:xfrm>
          <a:prstGeom prst="straightConnector1">
            <a:avLst/>
          </a:prstGeom>
          <a:noFill/>
          <a:ln w="9525" cap="flat" cmpd="sng">
            <a:solidFill>
              <a:schemeClr val="dk1"/>
            </a:solidFill>
            <a:prstDash val="solid"/>
            <a:round/>
            <a:headEnd type="none" w="med" len="med"/>
            <a:tailEnd type="none" w="med" len="med"/>
          </a:ln>
        </p:spPr>
      </p:cxnSp>
      <p:grpSp>
        <p:nvGrpSpPr>
          <p:cNvPr id="593" name="Google Shape;593;p16"/>
          <p:cNvGrpSpPr/>
          <p:nvPr/>
        </p:nvGrpSpPr>
        <p:grpSpPr>
          <a:xfrm flipH="1">
            <a:off x="0" y="-24250"/>
            <a:ext cx="650496" cy="5182900"/>
            <a:chOff x="8512025" y="-24250"/>
            <a:chExt cx="650496" cy="5182900"/>
          </a:xfrm>
        </p:grpSpPr>
        <p:sp>
          <p:nvSpPr>
            <p:cNvPr id="594" name="Google Shape;594;p16"/>
            <p:cNvSpPr/>
            <p:nvPr/>
          </p:nvSpPr>
          <p:spPr>
            <a:xfrm>
              <a:off x="8521925" y="-19050"/>
              <a:ext cx="640500" cy="5177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6"/>
            <p:cNvSpPr/>
            <p:nvPr/>
          </p:nvSpPr>
          <p:spPr>
            <a:xfrm>
              <a:off x="8746225" y="-22315"/>
              <a:ext cx="14750" cy="5173256"/>
            </a:xfrm>
            <a:custGeom>
              <a:avLst/>
              <a:gdLst/>
              <a:ahLst/>
              <a:cxnLst/>
              <a:rect l="l" t="t" r="r" b="b"/>
              <a:pathLst>
                <a:path w="590" h="209380" extrusionOk="0">
                  <a:moveTo>
                    <a:pt x="403" y="0"/>
                  </a:moveTo>
                  <a:lnTo>
                    <a:pt x="0" y="209380"/>
                  </a:lnTo>
                  <a:lnTo>
                    <a:pt x="186" y="209380"/>
                  </a:lnTo>
                  <a:lnTo>
                    <a:pt x="590"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6"/>
            <p:cNvSpPr/>
            <p:nvPr/>
          </p:nvSpPr>
          <p:spPr>
            <a:xfrm>
              <a:off x="8997075" y="-21919"/>
              <a:ext cx="5075" cy="5173256"/>
            </a:xfrm>
            <a:custGeom>
              <a:avLst/>
              <a:gdLst/>
              <a:ahLst/>
              <a:cxnLst/>
              <a:rect l="l" t="t" r="r" b="b"/>
              <a:pathLst>
                <a:path w="203" h="209380" extrusionOk="0">
                  <a:moveTo>
                    <a:pt x="1" y="0"/>
                  </a:moveTo>
                  <a:lnTo>
                    <a:pt x="1" y="209379"/>
                  </a:lnTo>
                  <a:lnTo>
                    <a:pt x="202" y="209379"/>
                  </a:lnTo>
                  <a:lnTo>
                    <a:pt x="20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6"/>
            <p:cNvSpPr/>
            <p:nvPr/>
          </p:nvSpPr>
          <p:spPr>
            <a:xfrm>
              <a:off x="8512175" y="4890355"/>
              <a:ext cx="650072" cy="4620"/>
            </a:xfrm>
            <a:custGeom>
              <a:avLst/>
              <a:gdLst/>
              <a:ahLst/>
              <a:cxnLst/>
              <a:rect l="l" t="t" r="r" b="b"/>
              <a:pathLst>
                <a:path w="69545" h="187" extrusionOk="0">
                  <a:moveTo>
                    <a:pt x="0" y="0"/>
                  </a:moveTo>
                  <a:lnTo>
                    <a:pt x="0" y="186"/>
                  </a:lnTo>
                  <a:lnTo>
                    <a:pt x="69544" y="186"/>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6"/>
            <p:cNvSpPr/>
            <p:nvPr/>
          </p:nvSpPr>
          <p:spPr>
            <a:xfrm>
              <a:off x="8512175" y="4631692"/>
              <a:ext cx="650072"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6"/>
            <p:cNvSpPr/>
            <p:nvPr/>
          </p:nvSpPr>
          <p:spPr>
            <a:xfrm>
              <a:off x="8512175" y="4373029"/>
              <a:ext cx="650072"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6"/>
            <p:cNvSpPr/>
            <p:nvPr/>
          </p:nvSpPr>
          <p:spPr>
            <a:xfrm>
              <a:off x="8512175" y="4114366"/>
              <a:ext cx="650072"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6"/>
            <p:cNvSpPr/>
            <p:nvPr/>
          </p:nvSpPr>
          <p:spPr>
            <a:xfrm>
              <a:off x="8512175" y="3855704"/>
              <a:ext cx="650072"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6"/>
            <p:cNvSpPr/>
            <p:nvPr/>
          </p:nvSpPr>
          <p:spPr>
            <a:xfrm>
              <a:off x="8512175" y="3597041"/>
              <a:ext cx="650072"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6"/>
            <p:cNvSpPr/>
            <p:nvPr/>
          </p:nvSpPr>
          <p:spPr>
            <a:xfrm>
              <a:off x="8512175" y="3338378"/>
              <a:ext cx="650072"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6"/>
            <p:cNvSpPr/>
            <p:nvPr/>
          </p:nvSpPr>
          <p:spPr>
            <a:xfrm>
              <a:off x="8512175" y="3079715"/>
              <a:ext cx="650072"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6"/>
            <p:cNvSpPr/>
            <p:nvPr/>
          </p:nvSpPr>
          <p:spPr>
            <a:xfrm>
              <a:off x="8512175" y="2821053"/>
              <a:ext cx="650072"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6"/>
            <p:cNvSpPr/>
            <p:nvPr/>
          </p:nvSpPr>
          <p:spPr>
            <a:xfrm>
              <a:off x="8512175" y="2562390"/>
              <a:ext cx="650212" cy="4620"/>
            </a:xfrm>
            <a:custGeom>
              <a:avLst/>
              <a:gdLst/>
              <a:ahLst/>
              <a:cxnLst/>
              <a:rect l="l" t="t" r="r" b="b"/>
              <a:pathLst>
                <a:path w="69560" h="187" extrusionOk="0">
                  <a:moveTo>
                    <a:pt x="0" y="1"/>
                  </a:moveTo>
                  <a:lnTo>
                    <a:pt x="0" y="187"/>
                  </a:lnTo>
                  <a:lnTo>
                    <a:pt x="69560" y="187"/>
                  </a:lnTo>
                  <a:lnTo>
                    <a:pt x="69560"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6"/>
            <p:cNvSpPr/>
            <p:nvPr/>
          </p:nvSpPr>
          <p:spPr>
            <a:xfrm>
              <a:off x="8512175" y="2303727"/>
              <a:ext cx="650072"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6"/>
            <p:cNvSpPr/>
            <p:nvPr/>
          </p:nvSpPr>
          <p:spPr>
            <a:xfrm>
              <a:off x="8512175" y="1786402"/>
              <a:ext cx="650072"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6"/>
            <p:cNvSpPr/>
            <p:nvPr/>
          </p:nvSpPr>
          <p:spPr>
            <a:xfrm>
              <a:off x="8512025" y="2045064"/>
              <a:ext cx="650072" cy="4620"/>
            </a:xfrm>
            <a:custGeom>
              <a:avLst/>
              <a:gdLst/>
              <a:ahLst/>
              <a:cxnLst/>
              <a:rect l="l" t="t" r="r" b="b"/>
              <a:pathLst>
                <a:path w="69545" h="187" extrusionOk="0">
                  <a:moveTo>
                    <a:pt x="0" y="1"/>
                  </a:moveTo>
                  <a:lnTo>
                    <a:pt x="0" y="187"/>
                  </a:lnTo>
                  <a:lnTo>
                    <a:pt x="69545" y="187"/>
                  </a:lnTo>
                  <a:lnTo>
                    <a:pt x="69545"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6"/>
            <p:cNvSpPr/>
            <p:nvPr/>
          </p:nvSpPr>
          <p:spPr>
            <a:xfrm>
              <a:off x="8512175" y="1527739"/>
              <a:ext cx="650212" cy="4620"/>
            </a:xfrm>
            <a:custGeom>
              <a:avLst/>
              <a:gdLst/>
              <a:ahLst/>
              <a:cxnLst/>
              <a:rect l="l" t="t" r="r" b="b"/>
              <a:pathLst>
                <a:path w="69560" h="187" extrusionOk="0">
                  <a:moveTo>
                    <a:pt x="0" y="1"/>
                  </a:moveTo>
                  <a:lnTo>
                    <a:pt x="0" y="187"/>
                  </a:lnTo>
                  <a:lnTo>
                    <a:pt x="69560" y="187"/>
                  </a:lnTo>
                  <a:lnTo>
                    <a:pt x="69560"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6"/>
            <p:cNvSpPr/>
            <p:nvPr/>
          </p:nvSpPr>
          <p:spPr>
            <a:xfrm>
              <a:off x="8512175" y="1269076"/>
              <a:ext cx="650072"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6"/>
            <p:cNvSpPr/>
            <p:nvPr/>
          </p:nvSpPr>
          <p:spPr>
            <a:xfrm>
              <a:off x="8512175" y="1010413"/>
              <a:ext cx="650072"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6"/>
            <p:cNvSpPr/>
            <p:nvPr/>
          </p:nvSpPr>
          <p:spPr>
            <a:xfrm>
              <a:off x="8512175" y="751751"/>
              <a:ext cx="650072"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6"/>
            <p:cNvSpPr/>
            <p:nvPr/>
          </p:nvSpPr>
          <p:spPr>
            <a:xfrm>
              <a:off x="8512175" y="493088"/>
              <a:ext cx="650072"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6"/>
            <p:cNvSpPr/>
            <p:nvPr/>
          </p:nvSpPr>
          <p:spPr>
            <a:xfrm>
              <a:off x="8512175" y="234425"/>
              <a:ext cx="650072" cy="4645"/>
            </a:xfrm>
            <a:custGeom>
              <a:avLst/>
              <a:gdLst/>
              <a:ahLst/>
              <a:cxnLst/>
              <a:rect l="l" t="t" r="r" b="b"/>
              <a:pathLst>
                <a:path w="69545" h="188"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6"/>
            <p:cNvSpPr/>
            <p:nvPr/>
          </p:nvSpPr>
          <p:spPr>
            <a:xfrm>
              <a:off x="8512425" y="-24250"/>
              <a:ext cx="650096" cy="4650"/>
            </a:xfrm>
            <a:custGeom>
              <a:avLst/>
              <a:gdLst/>
              <a:ahLst/>
              <a:cxnLst/>
              <a:rect l="l" t="t" r="r" b="b"/>
              <a:pathLst>
                <a:path w="69529" h="188" extrusionOk="0">
                  <a:moveTo>
                    <a:pt x="0" y="1"/>
                  </a:moveTo>
                  <a:lnTo>
                    <a:pt x="0" y="187"/>
                  </a:lnTo>
                  <a:lnTo>
                    <a:pt x="69529" y="187"/>
                  </a:lnTo>
                  <a:lnTo>
                    <a:pt x="69529"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7" name="Google Shape;617;p16"/>
          <p:cNvSpPr/>
          <p:nvPr/>
        </p:nvSpPr>
        <p:spPr>
          <a:xfrm flipH="1">
            <a:off x="6851315" y="2827699"/>
            <a:ext cx="2315757" cy="2315757"/>
          </a:xfrm>
          <a:custGeom>
            <a:avLst/>
            <a:gdLst/>
            <a:ahLst/>
            <a:cxnLst/>
            <a:rect l="l" t="t" r="r" b="b"/>
            <a:pathLst>
              <a:path w="53193" h="53193" extrusionOk="0">
                <a:moveTo>
                  <a:pt x="0" y="1"/>
                </a:moveTo>
                <a:lnTo>
                  <a:pt x="0" y="53193"/>
                </a:lnTo>
                <a:lnTo>
                  <a:pt x="53193" y="53193"/>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6"/>
          <p:cNvSpPr/>
          <p:nvPr/>
        </p:nvSpPr>
        <p:spPr>
          <a:xfrm>
            <a:off x="116249" y="3699032"/>
            <a:ext cx="1057311" cy="983176"/>
          </a:xfrm>
          <a:custGeom>
            <a:avLst/>
            <a:gdLst/>
            <a:ahLst/>
            <a:cxnLst/>
            <a:rect l="l" t="t" r="r" b="b"/>
            <a:pathLst>
              <a:path w="68757" h="63936" extrusionOk="0">
                <a:moveTo>
                  <a:pt x="34337" y="0"/>
                </a:moveTo>
                <a:cubicBezTo>
                  <a:pt x="18941" y="0"/>
                  <a:pt x="5374" y="11175"/>
                  <a:pt x="2828" y="26861"/>
                </a:cubicBezTo>
                <a:cubicBezTo>
                  <a:pt x="1" y="44278"/>
                  <a:pt x="11855" y="60692"/>
                  <a:pt x="29272" y="63518"/>
                </a:cubicBezTo>
                <a:cubicBezTo>
                  <a:pt x="31006" y="63800"/>
                  <a:pt x="32729" y="63936"/>
                  <a:pt x="34431" y="63936"/>
                </a:cubicBezTo>
                <a:cubicBezTo>
                  <a:pt x="49822" y="63936"/>
                  <a:pt x="63384" y="52788"/>
                  <a:pt x="65929" y="37105"/>
                </a:cubicBezTo>
                <a:cubicBezTo>
                  <a:pt x="68756" y="19658"/>
                  <a:pt x="56932" y="3274"/>
                  <a:pt x="39485" y="417"/>
                </a:cubicBezTo>
                <a:cubicBezTo>
                  <a:pt x="37755" y="136"/>
                  <a:pt x="36035" y="0"/>
                  <a:pt x="34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6"/>
          <p:cNvSpPr/>
          <p:nvPr/>
        </p:nvSpPr>
        <p:spPr>
          <a:xfrm rot="5400000">
            <a:off x="335285" y="3900771"/>
            <a:ext cx="1176962" cy="573916"/>
          </a:xfrm>
          <a:custGeom>
            <a:avLst/>
            <a:gdLst/>
            <a:ahLst/>
            <a:cxnLst/>
            <a:rect l="l" t="t" r="r" b="b"/>
            <a:pathLst>
              <a:path w="36081" h="18025" fill="none" extrusionOk="0">
                <a:moveTo>
                  <a:pt x="1" y="18025"/>
                </a:moveTo>
                <a:cubicBezTo>
                  <a:pt x="1" y="8085"/>
                  <a:pt x="8055" y="0"/>
                  <a:pt x="18056" y="0"/>
                </a:cubicBezTo>
                <a:cubicBezTo>
                  <a:pt x="27995" y="0"/>
                  <a:pt x="36080" y="8055"/>
                  <a:pt x="36080" y="18025"/>
                </a:cubicBezTo>
                <a:close/>
              </a:path>
            </a:pathLst>
          </a:custGeom>
          <a:noFill/>
          <a:ln w="9875" cap="flat" cmpd="sng">
            <a:solidFill>
              <a:srgbClr val="000000"/>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3">
  <p:cSld name="CUSTOM_1_1_1">
    <p:spTree>
      <p:nvGrpSpPr>
        <p:cNvPr id="1" name="Shape 653"/>
        <p:cNvGrpSpPr/>
        <p:nvPr/>
      </p:nvGrpSpPr>
      <p:grpSpPr>
        <a:xfrm>
          <a:off x="0" y="0"/>
          <a:ext cx="0" cy="0"/>
          <a:chOff x="0" y="0"/>
          <a:chExt cx="0" cy="0"/>
        </a:xfrm>
      </p:grpSpPr>
      <p:sp>
        <p:nvSpPr>
          <p:cNvPr id="654" name="Google Shape;654;p18"/>
          <p:cNvSpPr txBox="1">
            <a:spLocks noGrp="1"/>
          </p:cNvSpPr>
          <p:nvPr>
            <p:ph type="title"/>
          </p:nvPr>
        </p:nvSpPr>
        <p:spPr>
          <a:xfrm>
            <a:off x="872400" y="4212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500">
                <a:solidFill>
                  <a:srgbClr val="191919"/>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55" name="Google Shape;655;p18"/>
          <p:cNvGrpSpPr/>
          <p:nvPr/>
        </p:nvGrpSpPr>
        <p:grpSpPr>
          <a:xfrm>
            <a:off x="8512025" y="-24250"/>
            <a:ext cx="650496" cy="5182900"/>
            <a:chOff x="8512025" y="-24250"/>
            <a:chExt cx="650496" cy="5182900"/>
          </a:xfrm>
        </p:grpSpPr>
        <p:sp>
          <p:nvSpPr>
            <p:cNvPr id="656" name="Google Shape;656;p18"/>
            <p:cNvSpPr/>
            <p:nvPr/>
          </p:nvSpPr>
          <p:spPr>
            <a:xfrm>
              <a:off x="8521925" y="-19050"/>
              <a:ext cx="640500" cy="5177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8"/>
            <p:cNvSpPr/>
            <p:nvPr/>
          </p:nvSpPr>
          <p:spPr>
            <a:xfrm>
              <a:off x="8746225" y="-22315"/>
              <a:ext cx="14750" cy="5173256"/>
            </a:xfrm>
            <a:custGeom>
              <a:avLst/>
              <a:gdLst/>
              <a:ahLst/>
              <a:cxnLst/>
              <a:rect l="l" t="t" r="r" b="b"/>
              <a:pathLst>
                <a:path w="590" h="209380" extrusionOk="0">
                  <a:moveTo>
                    <a:pt x="403" y="0"/>
                  </a:moveTo>
                  <a:lnTo>
                    <a:pt x="0" y="209380"/>
                  </a:lnTo>
                  <a:lnTo>
                    <a:pt x="186" y="209380"/>
                  </a:lnTo>
                  <a:lnTo>
                    <a:pt x="590"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8"/>
            <p:cNvSpPr/>
            <p:nvPr/>
          </p:nvSpPr>
          <p:spPr>
            <a:xfrm>
              <a:off x="8997075" y="-21919"/>
              <a:ext cx="5075" cy="5173256"/>
            </a:xfrm>
            <a:custGeom>
              <a:avLst/>
              <a:gdLst/>
              <a:ahLst/>
              <a:cxnLst/>
              <a:rect l="l" t="t" r="r" b="b"/>
              <a:pathLst>
                <a:path w="203" h="209380" extrusionOk="0">
                  <a:moveTo>
                    <a:pt x="1" y="0"/>
                  </a:moveTo>
                  <a:lnTo>
                    <a:pt x="1" y="209379"/>
                  </a:lnTo>
                  <a:lnTo>
                    <a:pt x="202" y="209379"/>
                  </a:lnTo>
                  <a:lnTo>
                    <a:pt x="20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8"/>
            <p:cNvSpPr/>
            <p:nvPr/>
          </p:nvSpPr>
          <p:spPr>
            <a:xfrm>
              <a:off x="8512175" y="4890355"/>
              <a:ext cx="650072" cy="4620"/>
            </a:xfrm>
            <a:custGeom>
              <a:avLst/>
              <a:gdLst/>
              <a:ahLst/>
              <a:cxnLst/>
              <a:rect l="l" t="t" r="r" b="b"/>
              <a:pathLst>
                <a:path w="69545" h="187" extrusionOk="0">
                  <a:moveTo>
                    <a:pt x="0" y="0"/>
                  </a:moveTo>
                  <a:lnTo>
                    <a:pt x="0" y="186"/>
                  </a:lnTo>
                  <a:lnTo>
                    <a:pt x="69544" y="186"/>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8"/>
            <p:cNvSpPr/>
            <p:nvPr/>
          </p:nvSpPr>
          <p:spPr>
            <a:xfrm>
              <a:off x="8512175" y="4631692"/>
              <a:ext cx="650072"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8"/>
            <p:cNvSpPr/>
            <p:nvPr/>
          </p:nvSpPr>
          <p:spPr>
            <a:xfrm>
              <a:off x="8512175" y="4373029"/>
              <a:ext cx="650072"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8"/>
            <p:cNvSpPr/>
            <p:nvPr/>
          </p:nvSpPr>
          <p:spPr>
            <a:xfrm>
              <a:off x="8512175" y="4114366"/>
              <a:ext cx="650072"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8"/>
            <p:cNvSpPr/>
            <p:nvPr/>
          </p:nvSpPr>
          <p:spPr>
            <a:xfrm>
              <a:off x="8512175" y="3855704"/>
              <a:ext cx="650072"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8"/>
            <p:cNvSpPr/>
            <p:nvPr/>
          </p:nvSpPr>
          <p:spPr>
            <a:xfrm>
              <a:off x="8512175" y="3597041"/>
              <a:ext cx="650072"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8"/>
            <p:cNvSpPr/>
            <p:nvPr/>
          </p:nvSpPr>
          <p:spPr>
            <a:xfrm>
              <a:off x="8512175" y="3338378"/>
              <a:ext cx="650072"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8"/>
            <p:cNvSpPr/>
            <p:nvPr/>
          </p:nvSpPr>
          <p:spPr>
            <a:xfrm>
              <a:off x="8512175" y="3079715"/>
              <a:ext cx="650072"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8"/>
            <p:cNvSpPr/>
            <p:nvPr/>
          </p:nvSpPr>
          <p:spPr>
            <a:xfrm>
              <a:off x="8512175" y="2821053"/>
              <a:ext cx="650072"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8"/>
            <p:cNvSpPr/>
            <p:nvPr/>
          </p:nvSpPr>
          <p:spPr>
            <a:xfrm>
              <a:off x="8512175" y="2562390"/>
              <a:ext cx="650212" cy="4620"/>
            </a:xfrm>
            <a:custGeom>
              <a:avLst/>
              <a:gdLst/>
              <a:ahLst/>
              <a:cxnLst/>
              <a:rect l="l" t="t" r="r" b="b"/>
              <a:pathLst>
                <a:path w="69560" h="187" extrusionOk="0">
                  <a:moveTo>
                    <a:pt x="0" y="1"/>
                  </a:moveTo>
                  <a:lnTo>
                    <a:pt x="0" y="187"/>
                  </a:lnTo>
                  <a:lnTo>
                    <a:pt x="69560" y="187"/>
                  </a:lnTo>
                  <a:lnTo>
                    <a:pt x="69560"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8"/>
            <p:cNvSpPr/>
            <p:nvPr/>
          </p:nvSpPr>
          <p:spPr>
            <a:xfrm>
              <a:off x="8512175" y="2303727"/>
              <a:ext cx="650072"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8"/>
            <p:cNvSpPr/>
            <p:nvPr/>
          </p:nvSpPr>
          <p:spPr>
            <a:xfrm>
              <a:off x="8512175" y="1786402"/>
              <a:ext cx="650072"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8"/>
            <p:cNvSpPr/>
            <p:nvPr/>
          </p:nvSpPr>
          <p:spPr>
            <a:xfrm>
              <a:off x="8512025" y="2045064"/>
              <a:ext cx="650072" cy="4620"/>
            </a:xfrm>
            <a:custGeom>
              <a:avLst/>
              <a:gdLst/>
              <a:ahLst/>
              <a:cxnLst/>
              <a:rect l="l" t="t" r="r" b="b"/>
              <a:pathLst>
                <a:path w="69545" h="187" extrusionOk="0">
                  <a:moveTo>
                    <a:pt x="0" y="1"/>
                  </a:moveTo>
                  <a:lnTo>
                    <a:pt x="0" y="187"/>
                  </a:lnTo>
                  <a:lnTo>
                    <a:pt x="69545" y="187"/>
                  </a:lnTo>
                  <a:lnTo>
                    <a:pt x="69545"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8"/>
            <p:cNvSpPr/>
            <p:nvPr/>
          </p:nvSpPr>
          <p:spPr>
            <a:xfrm>
              <a:off x="8512175" y="1527739"/>
              <a:ext cx="650212" cy="4620"/>
            </a:xfrm>
            <a:custGeom>
              <a:avLst/>
              <a:gdLst/>
              <a:ahLst/>
              <a:cxnLst/>
              <a:rect l="l" t="t" r="r" b="b"/>
              <a:pathLst>
                <a:path w="69560" h="187" extrusionOk="0">
                  <a:moveTo>
                    <a:pt x="0" y="1"/>
                  </a:moveTo>
                  <a:lnTo>
                    <a:pt x="0" y="187"/>
                  </a:lnTo>
                  <a:lnTo>
                    <a:pt x="69560" y="187"/>
                  </a:lnTo>
                  <a:lnTo>
                    <a:pt x="69560"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8"/>
            <p:cNvSpPr/>
            <p:nvPr/>
          </p:nvSpPr>
          <p:spPr>
            <a:xfrm>
              <a:off x="8512175" y="1269076"/>
              <a:ext cx="650072"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8"/>
            <p:cNvSpPr/>
            <p:nvPr/>
          </p:nvSpPr>
          <p:spPr>
            <a:xfrm>
              <a:off x="8512175" y="1010413"/>
              <a:ext cx="650072"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8"/>
            <p:cNvSpPr/>
            <p:nvPr/>
          </p:nvSpPr>
          <p:spPr>
            <a:xfrm>
              <a:off x="8512175" y="751751"/>
              <a:ext cx="650072"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8"/>
            <p:cNvSpPr/>
            <p:nvPr/>
          </p:nvSpPr>
          <p:spPr>
            <a:xfrm>
              <a:off x="8512175" y="493088"/>
              <a:ext cx="650072"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8"/>
            <p:cNvSpPr/>
            <p:nvPr/>
          </p:nvSpPr>
          <p:spPr>
            <a:xfrm>
              <a:off x="8512175" y="234425"/>
              <a:ext cx="650072" cy="4645"/>
            </a:xfrm>
            <a:custGeom>
              <a:avLst/>
              <a:gdLst/>
              <a:ahLst/>
              <a:cxnLst/>
              <a:rect l="l" t="t" r="r" b="b"/>
              <a:pathLst>
                <a:path w="69545" h="188"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8"/>
            <p:cNvSpPr/>
            <p:nvPr/>
          </p:nvSpPr>
          <p:spPr>
            <a:xfrm>
              <a:off x="8512425" y="-24250"/>
              <a:ext cx="650096" cy="4650"/>
            </a:xfrm>
            <a:custGeom>
              <a:avLst/>
              <a:gdLst/>
              <a:ahLst/>
              <a:cxnLst/>
              <a:rect l="l" t="t" r="r" b="b"/>
              <a:pathLst>
                <a:path w="69529" h="188" extrusionOk="0">
                  <a:moveTo>
                    <a:pt x="0" y="1"/>
                  </a:moveTo>
                  <a:lnTo>
                    <a:pt x="0" y="187"/>
                  </a:lnTo>
                  <a:lnTo>
                    <a:pt x="69529" y="187"/>
                  </a:lnTo>
                  <a:lnTo>
                    <a:pt x="69529"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79" name="Google Shape;679;p18"/>
          <p:cNvCxnSpPr/>
          <p:nvPr/>
        </p:nvCxnSpPr>
        <p:spPr>
          <a:xfrm>
            <a:off x="206370" y="-25500"/>
            <a:ext cx="0" cy="5213700"/>
          </a:xfrm>
          <a:prstGeom prst="straightConnector1">
            <a:avLst/>
          </a:prstGeom>
          <a:noFill/>
          <a:ln w="9525" cap="flat" cmpd="sng">
            <a:solidFill>
              <a:schemeClr val="dk1"/>
            </a:solidFill>
            <a:prstDash val="solid"/>
            <a:round/>
            <a:headEnd type="none" w="med" len="med"/>
            <a:tailEnd type="none" w="med" len="med"/>
          </a:ln>
        </p:spPr>
      </p:cxnSp>
      <p:cxnSp>
        <p:nvCxnSpPr>
          <p:cNvPr id="680" name="Google Shape;680;p18"/>
          <p:cNvCxnSpPr/>
          <p:nvPr/>
        </p:nvCxnSpPr>
        <p:spPr>
          <a:xfrm>
            <a:off x="649087" y="-25500"/>
            <a:ext cx="0" cy="5213700"/>
          </a:xfrm>
          <a:prstGeom prst="straightConnector1">
            <a:avLst/>
          </a:prstGeom>
          <a:noFill/>
          <a:ln w="9525" cap="flat" cmpd="sng">
            <a:solidFill>
              <a:schemeClr val="dk1"/>
            </a:solidFill>
            <a:prstDash val="solid"/>
            <a:round/>
            <a:headEnd type="none" w="med" len="med"/>
            <a:tailEnd type="none" w="med" len="med"/>
          </a:ln>
        </p:spPr>
      </p:cxnSp>
      <p:cxnSp>
        <p:nvCxnSpPr>
          <p:cNvPr id="681" name="Google Shape;681;p18"/>
          <p:cNvCxnSpPr/>
          <p:nvPr/>
        </p:nvCxnSpPr>
        <p:spPr>
          <a:xfrm>
            <a:off x="429520" y="-25500"/>
            <a:ext cx="0" cy="5213700"/>
          </a:xfrm>
          <a:prstGeom prst="straightConnector1">
            <a:avLst/>
          </a:prstGeom>
          <a:noFill/>
          <a:ln w="9525" cap="flat" cmpd="sng">
            <a:solidFill>
              <a:schemeClr val="dk1"/>
            </a:solidFill>
            <a:prstDash val="solid"/>
            <a:round/>
            <a:headEnd type="none" w="med" len="med"/>
            <a:tailEnd type="none" w="med" len="med"/>
          </a:ln>
        </p:spPr>
      </p:cxnSp>
      <p:sp>
        <p:nvSpPr>
          <p:cNvPr id="682" name="Google Shape;682;p18"/>
          <p:cNvSpPr/>
          <p:nvPr/>
        </p:nvSpPr>
        <p:spPr>
          <a:xfrm>
            <a:off x="8321068" y="3112375"/>
            <a:ext cx="399815" cy="399815"/>
          </a:xfrm>
          <a:custGeom>
            <a:avLst/>
            <a:gdLst/>
            <a:ahLst/>
            <a:cxnLst/>
            <a:rect l="l" t="t" r="r" b="b"/>
            <a:pathLst>
              <a:path w="11886" h="11886" extrusionOk="0">
                <a:moveTo>
                  <a:pt x="5928" y="1"/>
                </a:moveTo>
                <a:lnTo>
                  <a:pt x="1" y="5958"/>
                </a:lnTo>
                <a:lnTo>
                  <a:pt x="5928" y="11886"/>
                </a:lnTo>
                <a:lnTo>
                  <a:pt x="11885" y="5958"/>
                </a:lnTo>
                <a:lnTo>
                  <a:pt x="59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8"/>
          <p:cNvSpPr/>
          <p:nvPr/>
        </p:nvSpPr>
        <p:spPr>
          <a:xfrm>
            <a:off x="8321068" y="3786184"/>
            <a:ext cx="399815" cy="399815"/>
          </a:xfrm>
          <a:custGeom>
            <a:avLst/>
            <a:gdLst/>
            <a:ahLst/>
            <a:cxnLst/>
            <a:rect l="l" t="t" r="r" b="b"/>
            <a:pathLst>
              <a:path w="11886" h="11886" extrusionOk="0">
                <a:moveTo>
                  <a:pt x="5928" y="1"/>
                </a:moveTo>
                <a:lnTo>
                  <a:pt x="1" y="5928"/>
                </a:lnTo>
                <a:lnTo>
                  <a:pt x="5928" y="11885"/>
                </a:lnTo>
                <a:lnTo>
                  <a:pt x="11885" y="5928"/>
                </a:lnTo>
                <a:lnTo>
                  <a:pt x="59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8"/>
          <p:cNvSpPr/>
          <p:nvPr/>
        </p:nvSpPr>
        <p:spPr>
          <a:xfrm>
            <a:off x="8321068" y="4459993"/>
            <a:ext cx="399815" cy="398773"/>
          </a:xfrm>
          <a:custGeom>
            <a:avLst/>
            <a:gdLst/>
            <a:ahLst/>
            <a:cxnLst/>
            <a:rect l="l" t="t" r="r" b="b"/>
            <a:pathLst>
              <a:path w="11886" h="11855" extrusionOk="0">
                <a:moveTo>
                  <a:pt x="5958" y="0"/>
                </a:moveTo>
                <a:lnTo>
                  <a:pt x="1" y="5927"/>
                </a:lnTo>
                <a:lnTo>
                  <a:pt x="5958" y="11855"/>
                </a:lnTo>
                <a:lnTo>
                  <a:pt x="11885" y="5927"/>
                </a:lnTo>
                <a:lnTo>
                  <a:pt x="59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8"/>
          <p:cNvSpPr/>
          <p:nvPr/>
        </p:nvSpPr>
        <p:spPr>
          <a:xfrm>
            <a:off x="-7263" y="2827699"/>
            <a:ext cx="2315757" cy="2315757"/>
          </a:xfrm>
          <a:custGeom>
            <a:avLst/>
            <a:gdLst/>
            <a:ahLst/>
            <a:cxnLst/>
            <a:rect l="l" t="t" r="r" b="b"/>
            <a:pathLst>
              <a:path w="53193" h="53193" extrusionOk="0">
                <a:moveTo>
                  <a:pt x="0" y="1"/>
                </a:moveTo>
                <a:lnTo>
                  <a:pt x="0" y="53193"/>
                </a:lnTo>
                <a:lnTo>
                  <a:pt x="53193" y="53193"/>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8"/>
          <p:cNvSpPr/>
          <p:nvPr/>
        </p:nvSpPr>
        <p:spPr>
          <a:xfrm>
            <a:off x="237075" y="424371"/>
            <a:ext cx="1359154" cy="1263855"/>
          </a:xfrm>
          <a:custGeom>
            <a:avLst/>
            <a:gdLst/>
            <a:ahLst/>
            <a:cxnLst/>
            <a:rect l="l" t="t" r="r" b="b"/>
            <a:pathLst>
              <a:path w="68757" h="63936" extrusionOk="0">
                <a:moveTo>
                  <a:pt x="34337" y="0"/>
                </a:moveTo>
                <a:cubicBezTo>
                  <a:pt x="18941" y="0"/>
                  <a:pt x="5374" y="11175"/>
                  <a:pt x="2828" y="26861"/>
                </a:cubicBezTo>
                <a:cubicBezTo>
                  <a:pt x="1" y="44278"/>
                  <a:pt x="11855" y="60692"/>
                  <a:pt x="29272" y="63518"/>
                </a:cubicBezTo>
                <a:cubicBezTo>
                  <a:pt x="31006" y="63800"/>
                  <a:pt x="32729" y="63936"/>
                  <a:pt x="34431" y="63936"/>
                </a:cubicBezTo>
                <a:cubicBezTo>
                  <a:pt x="49822" y="63936"/>
                  <a:pt x="63384" y="52788"/>
                  <a:pt x="65929" y="37105"/>
                </a:cubicBezTo>
                <a:cubicBezTo>
                  <a:pt x="68756" y="19658"/>
                  <a:pt x="56932" y="3274"/>
                  <a:pt x="39485" y="417"/>
                </a:cubicBezTo>
                <a:cubicBezTo>
                  <a:pt x="37755" y="136"/>
                  <a:pt x="36035" y="0"/>
                  <a:pt x="343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8"/>
          <p:cNvSpPr/>
          <p:nvPr/>
        </p:nvSpPr>
        <p:spPr>
          <a:xfrm rot="5400000">
            <a:off x="518660" y="683701"/>
            <a:ext cx="1512967" cy="737763"/>
          </a:xfrm>
          <a:custGeom>
            <a:avLst/>
            <a:gdLst/>
            <a:ahLst/>
            <a:cxnLst/>
            <a:rect l="l" t="t" r="r" b="b"/>
            <a:pathLst>
              <a:path w="36081" h="18025" fill="none" extrusionOk="0">
                <a:moveTo>
                  <a:pt x="1" y="18025"/>
                </a:moveTo>
                <a:cubicBezTo>
                  <a:pt x="1" y="8085"/>
                  <a:pt x="8055" y="0"/>
                  <a:pt x="18056" y="0"/>
                </a:cubicBezTo>
                <a:cubicBezTo>
                  <a:pt x="27995" y="0"/>
                  <a:pt x="36080" y="8055"/>
                  <a:pt x="36080" y="18025"/>
                </a:cubicBezTo>
                <a:close/>
              </a:path>
            </a:pathLst>
          </a:custGeom>
          <a:noFill/>
          <a:ln w="9875" cap="flat" cmpd="sng">
            <a:solidFill>
              <a:srgbClr val="000000"/>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4">
  <p:cSld name="CUSTOM_1_1_1_1">
    <p:spTree>
      <p:nvGrpSpPr>
        <p:cNvPr id="1" name="Shape 688"/>
        <p:cNvGrpSpPr/>
        <p:nvPr/>
      </p:nvGrpSpPr>
      <p:grpSpPr>
        <a:xfrm>
          <a:off x="0" y="0"/>
          <a:ext cx="0" cy="0"/>
          <a:chOff x="0" y="0"/>
          <a:chExt cx="0" cy="0"/>
        </a:xfrm>
      </p:grpSpPr>
      <p:sp>
        <p:nvSpPr>
          <p:cNvPr id="689" name="Google Shape;689;p19"/>
          <p:cNvSpPr txBox="1">
            <a:spLocks noGrp="1"/>
          </p:cNvSpPr>
          <p:nvPr>
            <p:ph type="title"/>
          </p:nvPr>
        </p:nvSpPr>
        <p:spPr>
          <a:xfrm>
            <a:off x="872400" y="4212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2500">
                <a:solidFill>
                  <a:srgbClr val="191919"/>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90" name="Google Shape;690;p19"/>
          <p:cNvGrpSpPr/>
          <p:nvPr/>
        </p:nvGrpSpPr>
        <p:grpSpPr>
          <a:xfrm>
            <a:off x="8512025" y="-24250"/>
            <a:ext cx="650496" cy="5182900"/>
            <a:chOff x="8512025" y="-24250"/>
            <a:chExt cx="650496" cy="5182900"/>
          </a:xfrm>
        </p:grpSpPr>
        <p:sp>
          <p:nvSpPr>
            <p:cNvPr id="691" name="Google Shape;691;p19"/>
            <p:cNvSpPr/>
            <p:nvPr/>
          </p:nvSpPr>
          <p:spPr>
            <a:xfrm>
              <a:off x="8521925" y="-19050"/>
              <a:ext cx="640500" cy="5177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9"/>
            <p:cNvSpPr/>
            <p:nvPr/>
          </p:nvSpPr>
          <p:spPr>
            <a:xfrm>
              <a:off x="8746225" y="-22315"/>
              <a:ext cx="14750" cy="5173256"/>
            </a:xfrm>
            <a:custGeom>
              <a:avLst/>
              <a:gdLst/>
              <a:ahLst/>
              <a:cxnLst/>
              <a:rect l="l" t="t" r="r" b="b"/>
              <a:pathLst>
                <a:path w="590" h="209380" extrusionOk="0">
                  <a:moveTo>
                    <a:pt x="403" y="0"/>
                  </a:moveTo>
                  <a:lnTo>
                    <a:pt x="0" y="209380"/>
                  </a:lnTo>
                  <a:lnTo>
                    <a:pt x="186" y="209380"/>
                  </a:lnTo>
                  <a:lnTo>
                    <a:pt x="590"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9"/>
            <p:cNvSpPr/>
            <p:nvPr/>
          </p:nvSpPr>
          <p:spPr>
            <a:xfrm>
              <a:off x="8997075" y="-21919"/>
              <a:ext cx="5075" cy="5173256"/>
            </a:xfrm>
            <a:custGeom>
              <a:avLst/>
              <a:gdLst/>
              <a:ahLst/>
              <a:cxnLst/>
              <a:rect l="l" t="t" r="r" b="b"/>
              <a:pathLst>
                <a:path w="203" h="209380" extrusionOk="0">
                  <a:moveTo>
                    <a:pt x="1" y="0"/>
                  </a:moveTo>
                  <a:lnTo>
                    <a:pt x="1" y="209379"/>
                  </a:lnTo>
                  <a:lnTo>
                    <a:pt x="202" y="209379"/>
                  </a:lnTo>
                  <a:lnTo>
                    <a:pt x="202"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9"/>
            <p:cNvSpPr/>
            <p:nvPr/>
          </p:nvSpPr>
          <p:spPr>
            <a:xfrm>
              <a:off x="8512175" y="4890355"/>
              <a:ext cx="650072" cy="4620"/>
            </a:xfrm>
            <a:custGeom>
              <a:avLst/>
              <a:gdLst/>
              <a:ahLst/>
              <a:cxnLst/>
              <a:rect l="l" t="t" r="r" b="b"/>
              <a:pathLst>
                <a:path w="69545" h="187" extrusionOk="0">
                  <a:moveTo>
                    <a:pt x="0" y="0"/>
                  </a:moveTo>
                  <a:lnTo>
                    <a:pt x="0" y="186"/>
                  </a:lnTo>
                  <a:lnTo>
                    <a:pt x="69544" y="186"/>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9"/>
            <p:cNvSpPr/>
            <p:nvPr/>
          </p:nvSpPr>
          <p:spPr>
            <a:xfrm>
              <a:off x="8512175" y="4631692"/>
              <a:ext cx="650072"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9"/>
            <p:cNvSpPr/>
            <p:nvPr/>
          </p:nvSpPr>
          <p:spPr>
            <a:xfrm>
              <a:off x="8512175" y="4373029"/>
              <a:ext cx="650072"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9"/>
            <p:cNvSpPr/>
            <p:nvPr/>
          </p:nvSpPr>
          <p:spPr>
            <a:xfrm>
              <a:off x="8512175" y="4114366"/>
              <a:ext cx="650072"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9"/>
            <p:cNvSpPr/>
            <p:nvPr/>
          </p:nvSpPr>
          <p:spPr>
            <a:xfrm>
              <a:off x="8512175" y="3855704"/>
              <a:ext cx="650072" cy="4620"/>
            </a:xfrm>
            <a:custGeom>
              <a:avLst/>
              <a:gdLst/>
              <a:ahLst/>
              <a:cxnLst/>
              <a:rect l="l" t="t" r="r" b="b"/>
              <a:pathLst>
                <a:path w="69545" h="187" extrusionOk="0">
                  <a:moveTo>
                    <a:pt x="0" y="0"/>
                  </a:moveTo>
                  <a:lnTo>
                    <a:pt x="0" y="187"/>
                  </a:lnTo>
                  <a:lnTo>
                    <a:pt x="69544" y="187"/>
                  </a:lnTo>
                  <a:lnTo>
                    <a:pt x="69544" y="0"/>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9"/>
            <p:cNvSpPr/>
            <p:nvPr/>
          </p:nvSpPr>
          <p:spPr>
            <a:xfrm>
              <a:off x="8512175" y="3597041"/>
              <a:ext cx="650072"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9"/>
            <p:cNvSpPr/>
            <p:nvPr/>
          </p:nvSpPr>
          <p:spPr>
            <a:xfrm>
              <a:off x="8512175" y="3338378"/>
              <a:ext cx="650072"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9"/>
            <p:cNvSpPr/>
            <p:nvPr/>
          </p:nvSpPr>
          <p:spPr>
            <a:xfrm>
              <a:off x="8512175" y="3079715"/>
              <a:ext cx="650072"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9"/>
            <p:cNvSpPr/>
            <p:nvPr/>
          </p:nvSpPr>
          <p:spPr>
            <a:xfrm>
              <a:off x="8512175" y="2821053"/>
              <a:ext cx="650072"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9"/>
            <p:cNvSpPr/>
            <p:nvPr/>
          </p:nvSpPr>
          <p:spPr>
            <a:xfrm>
              <a:off x="8512175" y="2562390"/>
              <a:ext cx="650212" cy="4620"/>
            </a:xfrm>
            <a:custGeom>
              <a:avLst/>
              <a:gdLst/>
              <a:ahLst/>
              <a:cxnLst/>
              <a:rect l="l" t="t" r="r" b="b"/>
              <a:pathLst>
                <a:path w="69560" h="187" extrusionOk="0">
                  <a:moveTo>
                    <a:pt x="0" y="1"/>
                  </a:moveTo>
                  <a:lnTo>
                    <a:pt x="0" y="187"/>
                  </a:lnTo>
                  <a:lnTo>
                    <a:pt x="69560" y="187"/>
                  </a:lnTo>
                  <a:lnTo>
                    <a:pt x="69560"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9"/>
            <p:cNvSpPr/>
            <p:nvPr/>
          </p:nvSpPr>
          <p:spPr>
            <a:xfrm>
              <a:off x="8512175" y="2303727"/>
              <a:ext cx="650072"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9"/>
            <p:cNvSpPr/>
            <p:nvPr/>
          </p:nvSpPr>
          <p:spPr>
            <a:xfrm>
              <a:off x="8512175" y="1786402"/>
              <a:ext cx="650072"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9"/>
            <p:cNvSpPr/>
            <p:nvPr/>
          </p:nvSpPr>
          <p:spPr>
            <a:xfrm>
              <a:off x="8512025" y="2045064"/>
              <a:ext cx="650072" cy="4620"/>
            </a:xfrm>
            <a:custGeom>
              <a:avLst/>
              <a:gdLst/>
              <a:ahLst/>
              <a:cxnLst/>
              <a:rect l="l" t="t" r="r" b="b"/>
              <a:pathLst>
                <a:path w="69545" h="187" extrusionOk="0">
                  <a:moveTo>
                    <a:pt x="0" y="1"/>
                  </a:moveTo>
                  <a:lnTo>
                    <a:pt x="0" y="187"/>
                  </a:lnTo>
                  <a:lnTo>
                    <a:pt x="69545" y="187"/>
                  </a:lnTo>
                  <a:lnTo>
                    <a:pt x="69545"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9"/>
            <p:cNvSpPr/>
            <p:nvPr/>
          </p:nvSpPr>
          <p:spPr>
            <a:xfrm>
              <a:off x="8512175" y="1527739"/>
              <a:ext cx="650212" cy="4620"/>
            </a:xfrm>
            <a:custGeom>
              <a:avLst/>
              <a:gdLst/>
              <a:ahLst/>
              <a:cxnLst/>
              <a:rect l="l" t="t" r="r" b="b"/>
              <a:pathLst>
                <a:path w="69560" h="187" extrusionOk="0">
                  <a:moveTo>
                    <a:pt x="0" y="1"/>
                  </a:moveTo>
                  <a:lnTo>
                    <a:pt x="0" y="187"/>
                  </a:lnTo>
                  <a:lnTo>
                    <a:pt x="69560" y="187"/>
                  </a:lnTo>
                  <a:lnTo>
                    <a:pt x="69560"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9"/>
            <p:cNvSpPr/>
            <p:nvPr/>
          </p:nvSpPr>
          <p:spPr>
            <a:xfrm>
              <a:off x="8512175" y="1269076"/>
              <a:ext cx="650072"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9"/>
            <p:cNvSpPr/>
            <p:nvPr/>
          </p:nvSpPr>
          <p:spPr>
            <a:xfrm>
              <a:off x="8512175" y="1010413"/>
              <a:ext cx="650072"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9"/>
            <p:cNvSpPr/>
            <p:nvPr/>
          </p:nvSpPr>
          <p:spPr>
            <a:xfrm>
              <a:off x="8512175" y="751751"/>
              <a:ext cx="650072"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9"/>
            <p:cNvSpPr/>
            <p:nvPr/>
          </p:nvSpPr>
          <p:spPr>
            <a:xfrm>
              <a:off x="8512175" y="493088"/>
              <a:ext cx="650072" cy="4620"/>
            </a:xfrm>
            <a:custGeom>
              <a:avLst/>
              <a:gdLst/>
              <a:ahLst/>
              <a:cxnLst/>
              <a:rect l="l" t="t" r="r" b="b"/>
              <a:pathLst>
                <a:path w="69545" h="187"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9"/>
            <p:cNvSpPr/>
            <p:nvPr/>
          </p:nvSpPr>
          <p:spPr>
            <a:xfrm>
              <a:off x="8512175" y="234425"/>
              <a:ext cx="650072" cy="4645"/>
            </a:xfrm>
            <a:custGeom>
              <a:avLst/>
              <a:gdLst/>
              <a:ahLst/>
              <a:cxnLst/>
              <a:rect l="l" t="t" r="r" b="b"/>
              <a:pathLst>
                <a:path w="69545" h="188" extrusionOk="0">
                  <a:moveTo>
                    <a:pt x="0" y="1"/>
                  </a:moveTo>
                  <a:lnTo>
                    <a:pt x="0" y="187"/>
                  </a:lnTo>
                  <a:lnTo>
                    <a:pt x="69544" y="187"/>
                  </a:lnTo>
                  <a:lnTo>
                    <a:pt x="69544"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9"/>
            <p:cNvSpPr/>
            <p:nvPr/>
          </p:nvSpPr>
          <p:spPr>
            <a:xfrm>
              <a:off x="8512425" y="-24250"/>
              <a:ext cx="650096" cy="4650"/>
            </a:xfrm>
            <a:custGeom>
              <a:avLst/>
              <a:gdLst/>
              <a:ahLst/>
              <a:cxnLst/>
              <a:rect l="l" t="t" r="r" b="b"/>
              <a:pathLst>
                <a:path w="69529" h="188" extrusionOk="0">
                  <a:moveTo>
                    <a:pt x="0" y="1"/>
                  </a:moveTo>
                  <a:lnTo>
                    <a:pt x="0" y="187"/>
                  </a:lnTo>
                  <a:lnTo>
                    <a:pt x="69529" y="187"/>
                  </a:lnTo>
                  <a:lnTo>
                    <a:pt x="69529" y="1"/>
                  </a:ln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14" name="Google Shape;714;p19"/>
          <p:cNvCxnSpPr/>
          <p:nvPr/>
        </p:nvCxnSpPr>
        <p:spPr>
          <a:xfrm>
            <a:off x="206370" y="-25500"/>
            <a:ext cx="0" cy="5213700"/>
          </a:xfrm>
          <a:prstGeom prst="straightConnector1">
            <a:avLst/>
          </a:prstGeom>
          <a:noFill/>
          <a:ln w="9525" cap="flat" cmpd="sng">
            <a:solidFill>
              <a:schemeClr val="dk1"/>
            </a:solidFill>
            <a:prstDash val="solid"/>
            <a:round/>
            <a:headEnd type="none" w="med" len="med"/>
            <a:tailEnd type="none" w="med" len="med"/>
          </a:ln>
        </p:spPr>
      </p:cxnSp>
      <p:cxnSp>
        <p:nvCxnSpPr>
          <p:cNvPr id="715" name="Google Shape;715;p19"/>
          <p:cNvCxnSpPr/>
          <p:nvPr/>
        </p:nvCxnSpPr>
        <p:spPr>
          <a:xfrm>
            <a:off x="649087" y="-25500"/>
            <a:ext cx="0" cy="5213700"/>
          </a:xfrm>
          <a:prstGeom prst="straightConnector1">
            <a:avLst/>
          </a:prstGeom>
          <a:noFill/>
          <a:ln w="9525" cap="flat" cmpd="sng">
            <a:solidFill>
              <a:schemeClr val="dk1"/>
            </a:solidFill>
            <a:prstDash val="solid"/>
            <a:round/>
            <a:headEnd type="none" w="med" len="med"/>
            <a:tailEnd type="none" w="med" len="med"/>
          </a:ln>
        </p:spPr>
      </p:cxnSp>
      <p:cxnSp>
        <p:nvCxnSpPr>
          <p:cNvPr id="716" name="Google Shape;716;p19"/>
          <p:cNvCxnSpPr/>
          <p:nvPr/>
        </p:nvCxnSpPr>
        <p:spPr>
          <a:xfrm>
            <a:off x="429520" y="-25500"/>
            <a:ext cx="0" cy="5213700"/>
          </a:xfrm>
          <a:prstGeom prst="straightConnector1">
            <a:avLst/>
          </a:prstGeom>
          <a:noFill/>
          <a:ln w="9525" cap="flat" cmpd="sng">
            <a:solidFill>
              <a:schemeClr val="dk1"/>
            </a:solidFill>
            <a:prstDash val="solid"/>
            <a:round/>
            <a:headEnd type="none" w="med" len="med"/>
            <a:tailEnd type="none" w="med" len="med"/>
          </a:ln>
        </p:spPr>
      </p:cxnSp>
      <p:sp>
        <p:nvSpPr>
          <p:cNvPr id="717" name="Google Shape;717;p19"/>
          <p:cNvSpPr/>
          <p:nvPr/>
        </p:nvSpPr>
        <p:spPr>
          <a:xfrm rot="10800000" flipH="1">
            <a:off x="-44801" y="-21670"/>
            <a:ext cx="1933300" cy="1801248"/>
          </a:xfrm>
          <a:custGeom>
            <a:avLst/>
            <a:gdLst/>
            <a:ahLst/>
            <a:cxnLst/>
            <a:rect l="l" t="t" r="r" b="b"/>
            <a:pathLst>
              <a:path w="53193" h="53193" extrusionOk="0">
                <a:moveTo>
                  <a:pt x="0" y="1"/>
                </a:moveTo>
                <a:lnTo>
                  <a:pt x="0" y="53193"/>
                </a:lnTo>
                <a:lnTo>
                  <a:pt x="53193" y="53193"/>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Krona One"/>
              <a:buNone/>
              <a:defRPr sz="3500" b="1">
                <a:solidFill>
                  <a:schemeClr val="dk1"/>
                </a:solidFill>
                <a:latin typeface="Krona One"/>
                <a:ea typeface="Krona One"/>
                <a:cs typeface="Krona One"/>
                <a:sym typeface="Krona One"/>
              </a:defRPr>
            </a:lvl1pPr>
            <a:lvl2pPr lvl="1" rtl="0">
              <a:spcBef>
                <a:spcPts val="0"/>
              </a:spcBef>
              <a:spcAft>
                <a:spcPts val="0"/>
              </a:spcAft>
              <a:buClr>
                <a:schemeClr val="dk1"/>
              </a:buClr>
              <a:buSzPts val="3500"/>
              <a:buFont typeface="Krona One"/>
              <a:buNone/>
              <a:defRPr sz="3500" b="1">
                <a:solidFill>
                  <a:schemeClr val="dk1"/>
                </a:solidFill>
                <a:latin typeface="Krona One"/>
                <a:ea typeface="Krona One"/>
                <a:cs typeface="Krona One"/>
                <a:sym typeface="Krona One"/>
              </a:defRPr>
            </a:lvl2pPr>
            <a:lvl3pPr lvl="2" rtl="0">
              <a:spcBef>
                <a:spcPts val="0"/>
              </a:spcBef>
              <a:spcAft>
                <a:spcPts val="0"/>
              </a:spcAft>
              <a:buClr>
                <a:schemeClr val="dk1"/>
              </a:buClr>
              <a:buSzPts val="3500"/>
              <a:buFont typeface="Krona One"/>
              <a:buNone/>
              <a:defRPr sz="3500" b="1">
                <a:solidFill>
                  <a:schemeClr val="dk1"/>
                </a:solidFill>
                <a:latin typeface="Krona One"/>
                <a:ea typeface="Krona One"/>
                <a:cs typeface="Krona One"/>
                <a:sym typeface="Krona One"/>
              </a:defRPr>
            </a:lvl3pPr>
            <a:lvl4pPr lvl="3" rtl="0">
              <a:spcBef>
                <a:spcPts val="0"/>
              </a:spcBef>
              <a:spcAft>
                <a:spcPts val="0"/>
              </a:spcAft>
              <a:buClr>
                <a:schemeClr val="dk1"/>
              </a:buClr>
              <a:buSzPts val="3500"/>
              <a:buFont typeface="Krona One"/>
              <a:buNone/>
              <a:defRPr sz="3500" b="1">
                <a:solidFill>
                  <a:schemeClr val="dk1"/>
                </a:solidFill>
                <a:latin typeface="Krona One"/>
                <a:ea typeface="Krona One"/>
                <a:cs typeface="Krona One"/>
                <a:sym typeface="Krona One"/>
              </a:defRPr>
            </a:lvl4pPr>
            <a:lvl5pPr lvl="4" rtl="0">
              <a:spcBef>
                <a:spcPts val="0"/>
              </a:spcBef>
              <a:spcAft>
                <a:spcPts val="0"/>
              </a:spcAft>
              <a:buClr>
                <a:schemeClr val="dk1"/>
              </a:buClr>
              <a:buSzPts val="3500"/>
              <a:buFont typeface="Krona One"/>
              <a:buNone/>
              <a:defRPr sz="3500" b="1">
                <a:solidFill>
                  <a:schemeClr val="dk1"/>
                </a:solidFill>
                <a:latin typeface="Krona One"/>
                <a:ea typeface="Krona One"/>
                <a:cs typeface="Krona One"/>
                <a:sym typeface="Krona One"/>
              </a:defRPr>
            </a:lvl5pPr>
            <a:lvl6pPr lvl="5" rtl="0">
              <a:spcBef>
                <a:spcPts val="0"/>
              </a:spcBef>
              <a:spcAft>
                <a:spcPts val="0"/>
              </a:spcAft>
              <a:buClr>
                <a:schemeClr val="dk1"/>
              </a:buClr>
              <a:buSzPts val="3500"/>
              <a:buFont typeface="Krona One"/>
              <a:buNone/>
              <a:defRPr sz="3500" b="1">
                <a:solidFill>
                  <a:schemeClr val="dk1"/>
                </a:solidFill>
                <a:latin typeface="Krona One"/>
                <a:ea typeface="Krona One"/>
                <a:cs typeface="Krona One"/>
                <a:sym typeface="Krona One"/>
              </a:defRPr>
            </a:lvl6pPr>
            <a:lvl7pPr lvl="6" rtl="0">
              <a:spcBef>
                <a:spcPts val="0"/>
              </a:spcBef>
              <a:spcAft>
                <a:spcPts val="0"/>
              </a:spcAft>
              <a:buClr>
                <a:schemeClr val="dk1"/>
              </a:buClr>
              <a:buSzPts val="3500"/>
              <a:buFont typeface="Krona One"/>
              <a:buNone/>
              <a:defRPr sz="3500" b="1">
                <a:solidFill>
                  <a:schemeClr val="dk1"/>
                </a:solidFill>
                <a:latin typeface="Krona One"/>
                <a:ea typeface="Krona One"/>
                <a:cs typeface="Krona One"/>
                <a:sym typeface="Krona One"/>
              </a:defRPr>
            </a:lvl7pPr>
            <a:lvl8pPr lvl="7" rtl="0">
              <a:spcBef>
                <a:spcPts val="0"/>
              </a:spcBef>
              <a:spcAft>
                <a:spcPts val="0"/>
              </a:spcAft>
              <a:buClr>
                <a:schemeClr val="dk1"/>
              </a:buClr>
              <a:buSzPts val="3500"/>
              <a:buFont typeface="Krona One"/>
              <a:buNone/>
              <a:defRPr sz="3500" b="1">
                <a:solidFill>
                  <a:schemeClr val="dk1"/>
                </a:solidFill>
                <a:latin typeface="Krona One"/>
                <a:ea typeface="Krona One"/>
                <a:cs typeface="Krona One"/>
                <a:sym typeface="Krona One"/>
              </a:defRPr>
            </a:lvl8pPr>
            <a:lvl9pPr lvl="8" rtl="0">
              <a:spcBef>
                <a:spcPts val="0"/>
              </a:spcBef>
              <a:spcAft>
                <a:spcPts val="0"/>
              </a:spcAft>
              <a:buClr>
                <a:schemeClr val="dk1"/>
              </a:buClr>
              <a:buSzPts val="3500"/>
              <a:buFont typeface="Krona One"/>
              <a:buNone/>
              <a:defRPr sz="3500" b="1">
                <a:solidFill>
                  <a:schemeClr val="dk1"/>
                </a:solidFill>
                <a:latin typeface="Krona One"/>
                <a:ea typeface="Krona One"/>
                <a:cs typeface="Krona One"/>
                <a:sym typeface="Kron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1pPr>
            <a:lvl2pPr marL="914400" lvl="1" indent="-317500">
              <a:lnSpc>
                <a:spcPct val="100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2pPr>
            <a:lvl3pPr marL="1371600" lvl="2" indent="-317500">
              <a:lnSpc>
                <a:spcPct val="100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3pPr>
            <a:lvl4pPr marL="1828800" lvl="3" indent="-317500">
              <a:lnSpc>
                <a:spcPct val="100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4pPr>
            <a:lvl5pPr marL="2286000" lvl="4" indent="-317500">
              <a:lnSpc>
                <a:spcPct val="100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5pPr>
            <a:lvl6pPr marL="2743200" lvl="5" indent="-317500">
              <a:lnSpc>
                <a:spcPct val="100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6pPr>
            <a:lvl7pPr marL="3200400" lvl="6" indent="-317500">
              <a:lnSpc>
                <a:spcPct val="100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7pPr>
            <a:lvl8pPr marL="3657600" lvl="7" indent="-317500">
              <a:lnSpc>
                <a:spcPct val="100000"/>
              </a:lnSpc>
              <a:spcBef>
                <a:spcPts val="1600"/>
              </a:spcBef>
              <a:spcAft>
                <a:spcPts val="0"/>
              </a:spcAft>
              <a:buClr>
                <a:schemeClr val="dk1"/>
              </a:buClr>
              <a:buSzPts val="1400"/>
              <a:buFont typeface="Raleway Medium"/>
              <a:buChar char="○"/>
              <a:defRPr>
                <a:solidFill>
                  <a:schemeClr val="dk1"/>
                </a:solidFill>
                <a:latin typeface="Raleway Medium"/>
                <a:ea typeface="Raleway Medium"/>
                <a:cs typeface="Raleway Medium"/>
                <a:sym typeface="Raleway Medium"/>
              </a:defRPr>
            </a:lvl8pPr>
            <a:lvl9pPr marL="4114800" lvl="8" indent="-317500">
              <a:lnSpc>
                <a:spcPct val="100000"/>
              </a:lnSpc>
              <a:spcBef>
                <a:spcPts val="1600"/>
              </a:spcBef>
              <a:spcAft>
                <a:spcPts val="1600"/>
              </a:spcAft>
              <a:buClr>
                <a:schemeClr val="dk1"/>
              </a:buClr>
              <a:buSzPts val="1400"/>
              <a:buFont typeface="Raleway Medium"/>
              <a:buChar char="■"/>
              <a:defRPr>
                <a:solidFill>
                  <a:schemeClr val="dk1"/>
                </a:solidFill>
                <a:latin typeface="Raleway Medium"/>
                <a:ea typeface="Raleway Medium"/>
                <a:cs typeface="Raleway Medium"/>
                <a:sym typeface="Raleway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8" r:id="rId5"/>
    <p:sldLayoutId id="2147483660" r:id="rId6"/>
    <p:sldLayoutId id="2147483662" r:id="rId7"/>
    <p:sldLayoutId id="2147483664" r:id="rId8"/>
    <p:sldLayoutId id="2147483665" r:id="rId9"/>
    <p:sldLayoutId id="2147483666" r:id="rId10"/>
    <p:sldLayoutId id="2147483667" r:id="rId11"/>
    <p:sldLayoutId id="2147483674" r:id="rId12"/>
    <p:sldLayoutId id="2147483675" r:id="rId13"/>
    <p:sldLayoutId id="2147483679"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28650" y="273843"/>
            <a:ext cx="7886700" cy="99417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body" idx="1"/>
          </p:nvPr>
        </p:nvSpPr>
        <p:spPr>
          <a:xfrm>
            <a:off x="628650" y="1369219"/>
            <a:ext cx="7886700" cy="326350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9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25" name="Google Shape;25;p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solidFill>
                <a:srgbClr val="000000"/>
              </a:solidFill>
            </a:endParaRPr>
          </a:p>
        </p:txBody>
      </p:sp>
      <p:sp>
        <p:nvSpPr>
          <p:cNvPr id="26" name="Google Shape;26;p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Arial"/>
              <a:buNone/>
              <a:defRPr sz="9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200"/>
              <a:buFont typeface="Arial"/>
              <a:buNone/>
              <a:defRPr sz="9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200"/>
              <a:buFont typeface="Arial"/>
              <a:buNone/>
              <a:defRPr sz="9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200"/>
              <a:buFont typeface="Arial"/>
              <a:buNone/>
              <a:defRPr sz="9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200"/>
              <a:buFont typeface="Arial"/>
              <a:buNone/>
              <a:defRPr sz="9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200"/>
              <a:buFont typeface="Arial"/>
              <a:buNone/>
              <a:defRPr sz="9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200"/>
              <a:buFont typeface="Arial"/>
              <a:buNone/>
              <a:defRPr sz="9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200"/>
              <a:buFont typeface="Arial"/>
              <a:buNone/>
              <a:defRPr sz="9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200"/>
              <a:buFont typeface="Arial"/>
              <a:buNone/>
              <a:defRPr sz="900" b="0" i="0" u="none" strike="noStrike" cap="none">
                <a:solidFill>
                  <a:srgbClr val="898989"/>
                </a:solidFill>
                <a:latin typeface="Arial"/>
                <a:ea typeface="Arial"/>
                <a:cs typeface="Arial"/>
                <a:sym typeface="Arial"/>
              </a:defRPr>
            </a:lvl9pPr>
          </a:lstStyle>
          <a:p>
            <a:fld id="{00000000-1234-1234-1234-123412341234}" type="slidenum">
              <a:rPr lang="ru-RU" smtClean="0"/>
              <a:pPr/>
              <a:t>‹№›</a:t>
            </a:fld>
            <a:endParaRPr lang="ru-RU" sz="1050">
              <a:solidFill>
                <a:srgbClr val="000000"/>
              </a:solidFill>
            </a:endParaRPr>
          </a:p>
        </p:txBody>
      </p:sp>
    </p:spTree>
    <p:extLst>
      <p:ext uri="{BB962C8B-B14F-4D97-AF65-F5344CB8AC3E}">
        <p14:creationId xmlns:p14="http://schemas.microsoft.com/office/powerpoint/2010/main" val="200725043"/>
      </p:ext>
    </p:extLst>
  </p:cSld>
  <p:clrMap bg1="lt1" tx1="dk1" bg2="dk2" tx2="lt2" accent1="accent1" accent2="accent2" accent3="accent3" accent4="accent4" accent5="accent5" accent6="accent6" hlink="hlink" folHlink="folHlink"/>
  <p:sldLayoutIdLst>
    <p:sldLayoutId id="214748368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hyperlink" Target="https://mon.gov.ua/ua/npa/pro-zatverdzhennya-profesijnogo-standartu-kerivnik-direktor-zakladu-doshkilnoyi-osviti" TargetMode="External"/><Relationship Id="rId3" Type="http://schemas.openxmlformats.org/officeDocument/2006/relationships/hyperlink" Target="https://zakon.rada.gov.ua/laws/show/2145-19#Text" TargetMode="External"/><Relationship Id="rId7" Type="http://schemas.openxmlformats.org/officeDocument/2006/relationships/hyperlink" Target="https://zakon.rada.gov.ua/laws/show/305-2003-%D0%BF#Text"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zakon.rada.gov.ua/laws/show/2628-14#Text" TargetMode="External"/><Relationship Id="rId11" Type="http://schemas.openxmlformats.org/officeDocument/2006/relationships/hyperlink" Target="https://mon.gov.ua/ua/osvita/pozashkilna-osvita/dovidnik-direktora-zakladu-pozashkilnoyi-osviti" TargetMode="External"/><Relationship Id="rId5" Type="http://schemas.openxmlformats.org/officeDocument/2006/relationships/hyperlink" Target="http://zakon2.rada.gov.ua/laws/show/z1255-10" TargetMode="External"/><Relationship Id="rId10" Type="http://schemas.openxmlformats.org/officeDocument/2006/relationships/hyperlink" Target="https://zakon.rada.gov.ua/laws/show/1841-14#Text" TargetMode="External"/><Relationship Id="rId4" Type="http://schemas.openxmlformats.org/officeDocument/2006/relationships/hyperlink" Target="https://zakon.rada.gov.ua/laws/show/463-20#Text" TargetMode="External"/><Relationship Id="rId9" Type="http://schemas.openxmlformats.org/officeDocument/2006/relationships/hyperlink" Target="https://mon.gov.ua/ua/npa/pro-zatverdzhennya-profesijnogo-standartu-vihovatel-zakladu-doshkilnoyi-osviti"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6043" y="1835675"/>
            <a:ext cx="6915906" cy="2077006"/>
          </a:xfrm>
        </p:spPr>
        <p:txBody>
          <a:bodyPr/>
          <a:lstStyle/>
          <a:p>
            <a:pPr algn="r"/>
            <a:r>
              <a:rPr lang="uk-UA" sz="4000" dirty="0">
                <a:solidFill>
                  <a:srgbClr val="3650E9"/>
                </a:solidFill>
              </a:rPr>
              <a:t>Атестація у сфері </a:t>
            </a:r>
            <a:br>
              <a:rPr lang="uk-UA" sz="4000" dirty="0">
                <a:solidFill>
                  <a:srgbClr val="3650E9"/>
                </a:solidFill>
              </a:rPr>
            </a:br>
            <a:r>
              <a:rPr lang="uk-UA" sz="4000" dirty="0">
                <a:solidFill>
                  <a:srgbClr val="3650E9"/>
                </a:solidFill>
              </a:rPr>
              <a:t>ЗЗСО, ЗДО, ЗПО</a:t>
            </a:r>
            <a:r>
              <a:rPr lang="uk-UA" sz="3200" dirty="0">
                <a:solidFill>
                  <a:srgbClr val="3650E9"/>
                </a:solidFill>
              </a:rPr>
              <a:t>:</a:t>
            </a:r>
            <a:br>
              <a:rPr lang="uk-UA" sz="4000" dirty="0">
                <a:solidFill>
                  <a:srgbClr val="3650E9"/>
                </a:solidFill>
              </a:rPr>
            </a:br>
            <a:r>
              <a:rPr lang="uk-UA" sz="3200" i="1" dirty="0">
                <a:solidFill>
                  <a:srgbClr val="59C6D8"/>
                </a:solidFill>
              </a:rPr>
              <a:t>особливості та сучасні вимоги</a:t>
            </a:r>
            <a:br>
              <a:rPr lang="uk-UA" sz="3200" i="1" dirty="0">
                <a:solidFill>
                  <a:srgbClr val="59C6D8"/>
                </a:solidFill>
              </a:rPr>
            </a:br>
            <a:r>
              <a:rPr lang="uk-UA" sz="3200" i="1" dirty="0">
                <a:solidFill>
                  <a:srgbClr val="59C6D8"/>
                </a:solidFill>
              </a:rPr>
              <a:t>2022 – 2023 н.р.</a:t>
            </a:r>
          </a:p>
        </p:txBody>
      </p:sp>
      <p:pic>
        <p:nvPicPr>
          <p:cNvPr id="5" name="Рисунок 4"/>
          <p:cNvPicPr>
            <a:picLocks noChangeAspect="1"/>
          </p:cNvPicPr>
          <p:nvPr/>
        </p:nvPicPr>
        <p:blipFill>
          <a:blip r:embed="rId2"/>
          <a:stretch>
            <a:fillRect/>
          </a:stretch>
        </p:blipFill>
        <p:spPr>
          <a:xfrm>
            <a:off x="1070344" y="713394"/>
            <a:ext cx="1183673" cy="1582734"/>
          </a:xfrm>
          <a:prstGeom prst="rect">
            <a:avLst/>
          </a:prstGeom>
        </p:spPr>
      </p:pic>
      <p:pic>
        <p:nvPicPr>
          <p:cNvPr id="4" name="Рисунок 3"/>
          <p:cNvPicPr>
            <a:picLocks noChangeAspect="1"/>
          </p:cNvPicPr>
          <p:nvPr/>
        </p:nvPicPr>
        <p:blipFill>
          <a:blip r:embed="rId3"/>
          <a:stretch>
            <a:fillRect/>
          </a:stretch>
        </p:blipFill>
        <p:spPr>
          <a:xfrm>
            <a:off x="84757" y="3717614"/>
            <a:ext cx="1858629" cy="1486903"/>
          </a:xfrm>
          <a:prstGeom prst="rect">
            <a:avLst/>
          </a:prstGeom>
        </p:spPr>
      </p:pic>
    </p:spTree>
    <p:extLst>
      <p:ext uri="{BB962C8B-B14F-4D97-AF65-F5344CB8AC3E}">
        <p14:creationId xmlns:p14="http://schemas.microsoft.com/office/powerpoint/2010/main" val="677031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9"/>
        <p:cNvGrpSpPr/>
        <p:nvPr/>
      </p:nvGrpSpPr>
      <p:grpSpPr>
        <a:xfrm>
          <a:off x="0" y="0"/>
          <a:ext cx="0" cy="0"/>
          <a:chOff x="0" y="0"/>
          <a:chExt cx="0" cy="0"/>
        </a:xfrm>
      </p:grpSpPr>
      <p:sp>
        <p:nvSpPr>
          <p:cNvPr id="1680" name="Google Shape;1680;p60"/>
          <p:cNvSpPr txBox="1">
            <a:spLocks noGrp="1"/>
          </p:cNvSpPr>
          <p:nvPr>
            <p:ph type="title"/>
          </p:nvPr>
        </p:nvSpPr>
        <p:spPr>
          <a:xfrm>
            <a:off x="720000" y="111817"/>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uk-UA" b="1" dirty="0">
                <a:solidFill>
                  <a:srgbClr val="191919"/>
                </a:solidFill>
              </a:rPr>
              <a:t>РІШЕННЯ:</a:t>
            </a:r>
            <a:endParaRPr b="1" dirty="0"/>
          </a:p>
        </p:txBody>
      </p:sp>
      <p:sp>
        <p:nvSpPr>
          <p:cNvPr id="1681" name="Google Shape;1681;p60"/>
          <p:cNvSpPr txBox="1">
            <a:spLocks noGrp="1"/>
          </p:cNvSpPr>
          <p:nvPr>
            <p:ph type="body" idx="1"/>
          </p:nvPr>
        </p:nvSpPr>
        <p:spPr>
          <a:xfrm>
            <a:off x="731856" y="684517"/>
            <a:ext cx="7704000" cy="3639976"/>
          </a:xfrm>
          <a:prstGeom prst="rect">
            <a:avLst/>
          </a:prstGeom>
        </p:spPr>
        <p:txBody>
          <a:bodyPr spcFirstLastPara="1" wrap="square" lIns="91425" tIns="91425" rIns="91425" bIns="91425" anchor="t" anchorCtr="0">
            <a:noAutofit/>
          </a:bodyPr>
          <a:lstStyle/>
          <a:p>
            <a:pPr marL="285750" lvl="0" indent="-285750" algn="just">
              <a:lnSpc>
                <a:spcPct val="100000"/>
              </a:lnSpc>
              <a:buFont typeface="Wingdings" panose="05000000000000000000" pitchFamily="2" charset="2"/>
              <a:buChar char="ü"/>
            </a:pPr>
            <a:r>
              <a:rPr lang="uk-UA" sz="1800" dirty="0">
                <a:solidFill>
                  <a:srgbClr val="C00000"/>
                </a:solidFill>
                <a:latin typeface="Bebas Neue"/>
                <a:ea typeface="Bebas Neue"/>
                <a:cs typeface="Bebas Neue"/>
                <a:sym typeface="Bebas Neue"/>
              </a:rPr>
              <a:t>Рішення атестаційної комісії</a:t>
            </a:r>
            <a:r>
              <a:rPr lang="uk-UA" sz="1800" dirty="0">
                <a:solidFill>
                  <a:srgbClr val="191919"/>
                </a:solidFill>
                <a:latin typeface="Bebas Neue"/>
                <a:ea typeface="Bebas Neue"/>
                <a:cs typeface="Bebas Neue"/>
                <a:sym typeface="Bebas Neue"/>
              </a:rPr>
              <a:t> повідомляється педагогічному працівнику </a:t>
            </a:r>
            <a:r>
              <a:rPr lang="uk-UA" sz="1800" u="sng" dirty="0">
                <a:solidFill>
                  <a:srgbClr val="191919"/>
                </a:solidFill>
                <a:latin typeface="Bebas Neue"/>
                <a:ea typeface="Bebas Neue"/>
                <a:cs typeface="Bebas Neue"/>
                <a:sym typeface="Bebas Neue"/>
              </a:rPr>
              <a:t>одразу після її засідання під підпис</a:t>
            </a:r>
            <a:r>
              <a:rPr lang="uk-UA" sz="1800" dirty="0">
                <a:solidFill>
                  <a:srgbClr val="191919"/>
                </a:solidFill>
                <a:latin typeface="Bebas Neue"/>
                <a:ea typeface="Bebas Neue"/>
                <a:cs typeface="Bebas Neue"/>
                <a:sym typeface="Bebas Neue"/>
              </a:rPr>
              <a:t>;</a:t>
            </a:r>
          </a:p>
          <a:p>
            <a:pPr marL="0" lvl="0" indent="0" algn="just">
              <a:lnSpc>
                <a:spcPct val="100000"/>
              </a:lnSpc>
              <a:buNone/>
            </a:pPr>
            <a:endParaRPr lang="uk-UA" sz="1800" dirty="0">
              <a:solidFill>
                <a:srgbClr val="191919"/>
              </a:solidFill>
              <a:latin typeface="Bebas Neue"/>
              <a:ea typeface="Bebas Neue"/>
              <a:cs typeface="Bebas Neue"/>
              <a:sym typeface="Bebas Neue"/>
            </a:endParaRPr>
          </a:p>
          <a:p>
            <a:pPr marL="285750" lvl="0" indent="-285750" algn="just">
              <a:lnSpc>
                <a:spcPct val="100000"/>
              </a:lnSpc>
              <a:buFont typeface="Wingdings" panose="05000000000000000000" pitchFamily="2" charset="2"/>
              <a:buChar char="ü"/>
            </a:pPr>
            <a:r>
              <a:rPr lang="uk-UA" sz="1800" dirty="0">
                <a:solidFill>
                  <a:srgbClr val="191919"/>
                </a:solidFill>
                <a:latin typeface="Bebas Neue"/>
                <a:ea typeface="Bebas Neue"/>
                <a:cs typeface="Bebas Neue"/>
                <a:sym typeface="Bebas Neue"/>
              </a:rPr>
              <a:t>На кожного педагогічного працівника, який атестується, </a:t>
            </a:r>
            <a:r>
              <a:rPr lang="uk-UA" sz="1800" dirty="0">
                <a:solidFill>
                  <a:srgbClr val="C00000"/>
                </a:solidFill>
                <a:latin typeface="Bebas Neue"/>
                <a:ea typeface="Bebas Neue"/>
                <a:cs typeface="Bebas Neue"/>
                <a:sym typeface="Bebas Neue"/>
              </a:rPr>
              <a:t>оформлюється атестаційний лист у двох примірниках</a:t>
            </a:r>
            <a:r>
              <a:rPr lang="uk-UA" sz="1800" dirty="0">
                <a:solidFill>
                  <a:srgbClr val="191919"/>
                </a:solidFill>
                <a:latin typeface="Bebas Neue"/>
                <a:ea typeface="Bebas Neue"/>
                <a:cs typeface="Bebas Neue"/>
                <a:sym typeface="Bebas Neue"/>
              </a:rPr>
              <a:t> </a:t>
            </a:r>
            <a:r>
              <a:rPr lang="uk-UA" sz="1800" u="sng" dirty="0">
                <a:solidFill>
                  <a:srgbClr val="191919"/>
                </a:solidFill>
                <a:latin typeface="Bebas Neue"/>
                <a:ea typeface="Bebas Neue"/>
                <a:cs typeface="Bebas Neue"/>
                <a:sym typeface="Bebas Neue"/>
              </a:rPr>
              <a:t>за формою згідно з додатком</a:t>
            </a:r>
            <a:r>
              <a:rPr lang="uk-UA" sz="1800" dirty="0">
                <a:solidFill>
                  <a:srgbClr val="191919"/>
                </a:solidFill>
                <a:latin typeface="Bebas Neue"/>
                <a:ea typeface="Bebas Neue"/>
                <a:cs typeface="Bebas Neue"/>
                <a:sym typeface="Bebas Neue"/>
              </a:rPr>
              <a:t>, один з яких зберігається в особовій справі педагогічного працівника, а другий не пізніше трьох днів після атестації видається йому під підпис;</a:t>
            </a:r>
          </a:p>
          <a:p>
            <a:pPr marL="0" lvl="0" indent="0" algn="just">
              <a:lnSpc>
                <a:spcPct val="100000"/>
              </a:lnSpc>
              <a:buNone/>
            </a:pPr>
            <a:endParaRPr lang="uk-UA" sz="1800" dirty="0">
              <a:solidFill>
                <a:srgbClr val="191919"/>
              </a:solidFill>
              <a:latin typeface="Bebas Neue"/>
              <a:ea typeface="Bebas Neue"/>
              <a:cs typeface="Bebas Neue"/>
              <a:sym typeface="Bebas Neue"/>
            </a:endParaRPr>
          </a:p>
          <a:p>
            <a:pPr marL="285750" lvl="0" indent="-285750" algn="just">
              <a:lnSpc>
                <a:spcPct val="100000"/>
              </a:lnSpc>
              <a:buFont typeface="Wingdings" panose="05000000000000000000" pitchFamily="2" charset="2"/>
              <a:buChar char="ü"/>
            </a:pPr>
            <a:r>
              <a:rPr lang="uk-UA" sz="1800" dirty="0">
                <a:solidFill>
                  <a:srgbClr val="191919"/>
                </a:solidFill>
                <a:latin typeface="Bebas Neue"/>
                <a:ea typeface="Bebas Neue"/>
                <a:cs typeface="Bebas Neue"/>
                <a:sym typeface="Bebas Neue"/>
              </a:rPr>
              <a:t>У разі виявлення окремих недоліків у роботі педагогічного працівника, які не вплинули на якість освітнього процесу, атестаційна комісія може прийняти рішення про відповідність працівника займаній посаді за умови виконання ним заходів, визначених атестаційною комісією</a:t>
            </a:r>
            <a:r>
              <a:rPr lang="ru-RU" sz="1800" dirty="0">
                <a:solidFill>
                  <a:srgbClr val="191919"/>
                </a:solidFill>
                <a:latin typeface="Bebas Neue"/>
                <a:ea typeface="Bebas Neue"/>
                <a:cs typeface="Bebas Neue"/>
                <a:sym typeface="Bebas Neue"/>
              </a:rPr>
              <a:t>. </a:t>
            </a:r>
            <a:endParaRPr sz="1200" dirty="0"/>
          </a:p>
        </p:txBody>
      </p:sp>
    </p:spTree>
    <p:extLst>
      <p:ext uri="{BB962C8B-B14F-4D97-AF65-F5344CB8AC3E}">
        <p14:creationId xmlns:p14="http://schemas.microsoft.com/office/powerpoint/2010/main" val="3327925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80" name="Google Shape;1480;p48"/>
          <p:cNvSpPr txBox="1"/>
          <p:nvPr/>
        </p:nvSpPr>
        <p:spPr>
          <a:xfrm>
            <a:off x="669799" y="1025010"/>
            <a:ext cx="7855434" cy="3693288"/>
          </a:xfrm>
          <a:prstGeom prst="rect">
            <a:avLst/>
          </a:prstGeom>
          <a:noFill/>
          <a:ln>
            <a:noFill/>
          </a:ln>
        </p:spPr>
        <p:txBody>
          <a:bodyPr spcFirstLastPara="1" wrap="square" lIns="91425" tIns="91425" rIns="91425" bIns="91425" anchor="t" anchorCtr="0">
            <a:spAutoFit/>
          </a:bodyPr>
          <a:lstStyle/>
          <a:p>
            <a:pPr marL="171450" lvl="0" indent="-171450" algn="just">
              <a:buFont typeface="Wingdings" panose="05000000000000000000" pitchFamily="2" charset="2"/>
              <a:buChar char="Ø"/>
            </a:pPr>
            <a:r>
              <a:rPr lang="uk-UA" sz="1200" b="1" dirty="0">
                <a:solidFill>
                  <a:srgbClr val="002060"/>
                </a:solidFill>
                <a:latin typeface="Raleway Medium"/>
                <a:ea typeface="Raleway Medium"/>
                <a:cs typeface="Raleway Medium"/>
                <a:sym typeface="Raleway Medium"/>
              </a:rPr>
              <a:t>Особи, прийняті на посади педагогічних працівників </a:t>
            </a:r>
            <a:r>
              <a:rPr lang="uk-UA" sz="1200" b="1" u="sng" dirty="0">
                <a:solidFill>
                  <a:srgbClr val="C00000"/>
                </a:solidFill>
                <a:latin typeface="Raleway Medium"/>
                <a:ea typeface="Raleway Medium"/>
                <a:cs typeface="Raleway Medium"/>
                <a:sym typeface="Raleway Medium"/>
              </a:rPr>
              <a:t>після закінчення закладів вищої освіти</a:t>
            </a:r>
            <a:r>
              <a:rPr lang="uk-UA" sz="1200" b="1" dirty="0">
                <a:solidFill>
                  <a:srgbClr val="002060"/>
                </a:solidFill>
                <a:latin typeface="Raleway Medium"/>
                <a:ea typeface="Raleway Medium"/>
                <a:cs typeface="Raleway Medium"/>
                <a:sym typeface="Raleway Medium"/>
              </a:rPr>
              <a:t>, атестуються </a:t>
            </a:r>
            <a:r>
              <a:rPr lang="uk-UA" sz="1200" b="1" u="sng" dirty="0">
                <a:solidFill>
                  <a:srgbClr val="C00000"/>
                </a:solidFill>
                <a:latin typeface="Raleway Medium"/>
                <a:ea typeface="Raleway Medium"/>
                <a:cs typeface="Raleway Medium"/>
                <a:sym typeface="Raleway Medium"/>
              </a:rPr>
              <a:t>не раніш як після двох років роботи на займаній посаді</a:t>
            </a:r>
            <a:r>
              <a:rPr lang="uk-UA" sz="1200" b="1" dirty="0">
                <a:solidFill>
                  <a:srgbClr val="002060"/>
                </a:solidFill>
                <a:latin typeface="Raleway Medium"/>
                <a:ea typeface="Raleway Medium"/>
                <a:cs typeface="Raleway Medium"/>
                <a:sym typeface="Raleway Medium"/>
              </a:rPr>
              <a:t>. </a:t>
            </a:r>
          </a:p>
          <a:p>
            <a:pPr lvl="0" algn="just"/>
            <a:endParaRPr lang="uk-UA" sz="1200" b="1" dirty="0">
              <a:solidFill>
                <a:srgbClr val="002060"/>
              </a:solidFill>
              <a:latin typeface="Raleway Medium"/>
              <a:ea typeface="Raleway Medium"/>
              <a:cs typeface="Raleway Medium"/>
              <a:sym typeface="Raleway Medium"/>
            </a:endParaRPr>
          </a:p>
          <a:p>
            <a:pPr marL="171450" lvl="0" indent="-171450" algn="just">
              <a:buFont typeface="Wingdings" panose="05000000000000000000" pitchFamily="2" charset="2"/>
              <a:buChar char="Ø"/>
            </a:pPr>
            <a:r>
              <a:rPr lang="uk-UA" sz="1200" b="1" dirty="0">
                <a:solidFill>
                  <a:srgbClr val="002060"/>
                </a:solidFill>
                <a:latin typeface="Raleway Medium"/>
                <a:ea typeface="Raleway Medium"/>
                <a:cs typeface="Raleway Medium"/>
                <a:sym typeface="Raleway Medium"/>
              </a:rPr>
              <a:t>На час перебування у відпустці у зв'язку з вагітністю та </a:t>
            </a:r>
            <a:r>
              <a:rPr lang="uk-UA" sz="1200" b="1" dirty="0">
                <a:solidFill>
                  <a:srgbClr val="C00000"/>
                </a:solidFill>
                <a:latin typeface="Raleway Medium"/>
                <a:ea typeface="Raleway Medium"/>
                <a:cs typeface="Raleway Medium"/>
                <a:sym typeface="Raleway Medium"/>
              </a:rPr>
              <a:t>пологами</a:t>
            </a:r>
            <a:r>
              <a:rPr lang="uk-UA" sz="1200" b="1" dirty="0">
                <a:solidFill>
                  <a:srgbClr val="002060"/>
                </a:solidFill>
                <a:latin typeface="Raleway Medium"/>
                <a:ea typeface="Raleway Medium"/>
                <a:cs typeface="Raleway Medium"/>
                <a:sym typeface="Raleway Medium"/>
              </a:rPr>
              <a:t>, для догляду за дитиною до досягнення нею трирічного віку (якщо дитина потребує домашнього догляду – до досягнення дитиною шестирічного віку) за педагогічними працівниками </a:t>
            </a:r>
            <a:r>
              <a:rPr lang="uk-UA" sz="1200" b="1" u="sng" dirty="0">
                <a:solidFill>
                  <a:srgbClr val="C00000"/>
                </a:solidFill>
                <a:latin typeface="Raleway Medium"/>
                <a:ea typeface="Raleway Medium"/>
                <a:cs typeface="Raleway Medium"/>
                <a:sym typeface="Raleway Medium"/>
              </a:rPr>
              <a:t>зберігаються кваліфікаційні категорії (тарифні розряди), педагогічні звання</a:t>
            </a:r>
            <a:r>
              <a:rPr lang="uk-UA" sz="1200" b="1" dirty="0">
                <a:solidFill>
                  <a:srgbClr val="002060"/>
                </a:solidFill>
                <a:latin typeface="Raleway Medium"/>
                <a:ea typeface="Raleway Medium"/>
                <a:cs typeface="Raleway Medium"/>
                <a:sym typeface="Raleway Medium"/>
              </a:rPr>
              <a:t>. Час перебування у таких відпустках не враховується при визначенні строку чергової атестації. </a:t>
            </a:r>
          </a:p>
          <a:p>
            <a:pPr lvl="0" algn="just"/>
            <a:endParaRPr lang="uk-UA" sz="1200" b="1" dirty="0">
              <a:solidFill>
                <a:srgbClr val="002060"/>
              </a:solidFill>
              <a:latin typeface="Raleway Medium"/>
              <a:ea typeface="Raleway Medium"/>
              <a:cs typeface="Raleway Medium"/>
              <a:sym typeface="Raleway Medium"/>
            </a:endParaRPr>
          </a:p>
          <a:p>
            <a:pPr marL="171450" lvl="0" indent="-171450" algn="just">
              <a:buFont typeface="Wingdings" panose="05000000000000000000" pitchFamily="2" charset="2"/>
              <a:buChar char="Ø"/>
            </a:pPr>
            <a:r>
              <a:rPr lang="uk-UA" sz="1200" b="1" dirty="0">
                <a:solidFill>
                  <a:srgbClr val="C00000"/>
                </a:solidFill>
                <a:latin typeface="Raleway Medium"/>
                <a:ea typeface="Raleway Medium"/>
                <a:cs typeface="Raleway Medium"/>
                <a:sym typeface="Raleway Medium"/>
              </a:rPr>
              <a:t>Чергова атестація педагогічних працівників</a:t>
            </a:r>
            <a:r>
              <a:rPr lang="uk-UA" sz="1200" b="1" dirty="0">
                <a:solidFill>
                  <a:srgbClr val="002060"/>
                </a:solidFill>
                <a:latin typeface="Raleway Medium"/>
                <a:ea typeface="Raleway Medium"/>
                <a:cs typeface="Raleway Medium"/>
                <a:sym typeface="Raleway Medium"/>
              </a:rPr>
              <a:t>, </a:t>
            </a:r>
            <a:r>
              <a:rPr lang="uk-UA" sz="1200" b="1" dirty="0">
                <a:solidFill>
                  <a:srgbClr val="C00000"/>
                </a:solidFill>
                <a:latin typeface="Raleway Medium"/>
                <a:ea typeface="Raleway Medium"/>
                <a:cs typeface="Raleway Medium"/>
                <a:sym typeface="Raleway Medium"/>
              </a:rPr>
              <a:t>які поєднують роботу </a:t>
            </a:r>
            <a:r>
              <a:rPr lang="uk-UA" sz="1200" b="1" dirty="0">
                <a:solidFill>
                  <a:srgbClr val="002060"/>
                </a:solidFill>
                <a:latin typeface="Raleway Medium"/>
                <a:ea typeface="Raleway Medium"/>
                <a:cs typeface="Raleway Medium"/>
                <a:sym typeface="Raleway Medium"/>
              </a:rPr>
              <a:t>з навчанням у закладах вищої освіти за напрямами (спеціальностями) педагогічного профілю, за їх згодою </a:t>
            </a:r>
            <a:r>
              <a:rPr lang="uk-UA" sz="1200" b="1" u="sng" dirty="0">
                <a:solidFill>
                  <a:srgbClr val="C00000"/>
                </a:solidFill>
                <a:latin typeface="Raleway Medium"/>
                <a:ea typeface="Raleway Medium"/>
                <a:cs typeface="Raleway Medium"/>
                <a:sym typeface="Raleway Medium"/>
              </a:rPr>
              <a:t>може бути відстрочена до закінчення навчання</a:t>
            </a:r>
            <a:r>
              <a:rPr lang="uk-UA" sz="1200" b="1" dirty="0">
                <a:solidFill>
                  <a:srgbClr val="002060"/>
                </a:solidFill>
                <a:latin typeface="Raleway Medium"/>
                <a:ea typeface="Raleway Medium"/>
                <a:cs typeface="Raleway Medium"/>
                <a:sym typeface="Raleway Medium"/>
              </a:rPr>
              <a:t>. Присвоєні їм попередньою атестацією тарифні розряди та педагогічні звання </a:t>
            </a:r>
            <a:r>
              <a:rPr lang="uk-UA" sz="1200" b="1" u="sng" dirty="0">
                <a:solidFill>
                  <a:srgbClr val="C00000"/>
                </a:solidFill>
                <a:latin typeface="Raleway Medium"/>
                <a:ea typeface="Raleway Medium"/>
                <a:cs typeface="Raleway Medium"/>
                <a:sym typeface="Raleway Medium"/>
              </a:rPr>
              <a:t>зберігаються до чергової атестації</a:t>
            </a:r>
            <a:r>
              <a:rPr lang="uk-UA" sz="1200" b="1" dirty="0">
                <a:solidFill>
                  <a:srgbClr val="002060"/>
                </a:solidFill>
                <a:latin typeface="Raleway Medium"/>
                <a:ea typeface="Raleway Medium"/>
                <a:cs typeface="Raleway Medium"/>
                <a:sym typeface="Raleway Medium"/>
              </a:rPr>
              <a:t>. </a:t>
            </a:r>
          </a:p>
          <a:p>
            <a:pPr marL="171450" lvl="0" indent="-171450" algn="just">
              <a:buFont typeface="Wingdings" panose="05000000000000000000" pitchFamily="2" charset="2"/>
              <a:buChar char="Ø"/>
            </a:pPr>
            <a:endParaRPr lang="uk-UA" sz="1200" b="1" dirty="0">
              <a:solidFill>
                <a:srgbClr val="002060"/>
              </a:solidFill>
              <a:latin typeface="Raleway Medium"/>
              <a:ea typeface="Raleway Medium"/>
              <a:cs typeface="Raleway Medium"/>
              <a:sym typeface="Raleway Medium"/>
            </a:endParaRPr>
          </a:p>
          <a:p>
            <a:pPr marL="171450" lvl="0" indent="-171450" algn="just">
              <a:buFont typeface="Wingdings" panose="05000000000000000000" pitchFamily="2" charset="2"/>
              <a:buChar char="Ø"/>
            </a:pPr>
            <a:r>
              <a:rPr lang="uk-UA" sz="1200" b="1" dirty="0">
                <a:solidFill>
                  <a:srgbClr val="002060"/>
                </a:solidFill>
                <a:latin typeface="Raleway Medium"/>
                <a:ea typeface="Raleway Medium"/>
                <a:cs typeface="Raleway Medium"/>
                <a:sym typeface="Raleway Medium"/>
              </a:rPr>
              <a:t>За працівниками, </a:t>
            </a:r>
            <a:r>
              <a:rPr lang="uk-UA" sz="1200" b="1" dirty="0">
                <a:solidFill>
                  <a:srgbClr val="C00000"/>
                </a:solidFill>
                <a:latin typeface="Raleway Medium"/>
                <a:ea typeface="Raleway Medium"/>
                <a:cs typeface="Raleway Medium"/>
                <a:sym typeface="Raleway Medium"/>
              </a:rPr>
              <a:t>які перервали роботу на педагогічній посаді </a:t>
            </a:r>
            <a:r>
              <a:rPr lang="uk-UA" sz="1200" b="1" dirty="0">
                <a:solidFill>
                  <a:srgbClr val="002060"/>
                </a:solidFill>
                <a:latin typeface="Raleway Medium"/>
                <a:ea typeface="Raleway Medium"/>
                <a:cs typeface="Raleway Medium"/>
                <a:sym typeface="Raleway Medium"/>
              </a:rPr>
              <a:t>(незалежно від тривалості перерви у роботі), зберігаються присвоєні за результатами останньої атестації тарифні розряди та педагогічні звання. Атестація таких працівників здійснюється </a:t>
            </a:r>
            <a:r>
              <a:rPr lang="uk-UA" sz="1200" b="1" u="sng" dirty="0">
                <a:solidFill>
                  <a:srgbClr val="C00000"/>
                </a:solidFill>
                <a:latin typeface="Raleway Medium"/>
                <a:ea typeface="Raleway Medium"/>
                <a:cs typeface="Raleway Medium"/>
                <a:sym typeface="Raleway Medium"/>
              </a:rPr>
              <a:t>не пізніше ніж через два роки після прийняття їх на роботу</a:t>
            </a:r>
          </a:p>
          <a:p>
            <a:pPr marL="0" lvl="0" indent="0" algn="just" rtl="0">
              <a:spcBef>
                <a:spcPts val="0"/>
              </a:spcBef>
              <a:spcAft>
                <a:spcPts val="0"/>
              </a:spcAft>
              <a:buNone/>
            </a:pPr>
            <a:endParaRPr lang="uk-UA" sz="1200" b="1" dirty="0">
              <a:solidFill>
                <a:srgbClr val="002060"/>
              </a:solidFill>
              <a:latin typeface="Raleway"/>
              <a:ea typeface="Raleway"/>
              <a:cs typeface="Raleway"/>
              <a:sym typeface="Raleway"/>
            </a:endParaRPr>
          </a:p>
        </p:txBody>
      </p:sp>
      <p:sp>
        <p:nvSpPr>
          <p:cNvPr id="4" name="Прямоугольник 3"/>
          <p:cNvSpPr/>
          <p:nvPr/>
        </p:nvSpPr>
        <p:spPr>
          <a:xfrm>
            <a:off x="2148611" y="63239"/>
            <a:ext cx="506870" cy="1015663"/>
          </a:xfrm>
          <a:prstGeom prst="rect">
            <a:avLst/>
          </a:prstGeom>
        </p:spPr>
        <p:txBody>
          <a:bodyPr wrap="none">
            <a:spAutoFit/>
          </a:bodyPr>
          <a:lstStyle/>
          <a:p>
            <a:pPr lvl="0">
              <a:buClr>
                <a:srgbClr val="212529"/>
              </a:buClr>
              <a:buSzPts val="6000"/>
            </a:pPr>
            <a:r>
              <a:rPr lang="uk-UA" sz="6000" b="1" dirty="0">
                <a:solidFill>
                  <a:srgbClr val="F82AAB"/>
                </a:solidFill>
                <a:latin typeface="Krona One"/>
                <a:sym typeface="Krona One"/>
              </a:rPr>
              <a:t>!</a:t>
            </a:r>
            <a:endParaRPr lang="fr" sz="6000" b="1" dirty="0">
              <a:solidFill>
                <a:srgbClr val="F82AAB"/>
              </a:solidFill>
              <a:latin typeface="Krona One"/>
              <a:sym typeface="Krona One"/>
            </a:endParaRPr>
          </a:p>
        </p:txBody>
      </p:sp>
    </p:spTree>
    <p:extLst>
      <p:ext uri="{BB962C8B-B14F-4D97-AF65-F5344CB8AC3E}">
        <p14:creationId xmlns:p14="http://schemas.microsoft.com/office/powerpoint/2010/main" val="4162198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80" name="Google Shape;1480;p48"/>
          <p:cNvSpPr txBox="1"/>
          <p:nvPr/>
        </p:nvSpPr>
        <p:spPr>
          <a:xfrm>
            <a:off x="649173" y="1231266"/>
            <a:ext cx="7855434" cy="3323957"/>
          </a:xfrm>
          <a:prstGeom prst="rect">
            <a:avLst/>
          </a:prstGeom>
          <a:noFill/>
          <a:ln>
            <a:noFill/>
          </a:ln>
        </p:spPr>
        <p:txBody>
          <a:bodyPr spcFirstLastPara="1" wrap="square" lIns="91425" tIns="91425" rIns="91425" bIns="91425" anchor="t" anchorCtr="0">
            <a:spAutoFit/>
          </a:bodyPr>
          <a:lstStyle/>
          <a:p>
            <a:pPr marL="171450" lvl="0" indent="-171450" algn="just">
              <a:buFont typeface="Wingdings" panose="05000000000000000000" pitchFamily="2" charset="2"/>
              <a:buChar char="Ø"/>
            </a:pPr>
            <a:r>
              <a:rPr lang="uk-UA" sz="1200" b="1" dirty="0">
                <a:solidFill>
                  <a:srgbClr val="002060"/>
                </a:solidFill>
                <a:latin typeface="Raleway Medium"/>
                <a:ea typeface="Raleway Medium"/>
                <a:cs typeface="Raleway Medium"/>
                <a:sym typeface="Raleway Medium"/>
              </a:rPr>
              <a:t>Педагогічні працівники, </a:t>
            </a:r>
            <a:r>
              <a:rPr lang="uk-UA" sz="1200" b="1" dirty="0">
                <a:solidFill>
                  <a:srgbClr val="C00000"/>
                </a:solidFill>
                <a:latin typeface="Raleway Medium"/>
                <a:ea typeface="Raleway Medium"/>
                <a:cs typeface="Raleway Medium"/>
                <a:sym typeface="Raleway Medium"/>
              </a:rPr>
              <a:t>які працюють у закладах освіти за сумісництвом </a:t>
            </a:r>
            <a:r>
              <a:rPr lang="uk-UA" sz="1200" b="1" dirty="0">
                <a:solidFill>
                  <a:srgbClr val="002060"/>
                </a:solidFill>
                <a:latin typeface="Raleway Medium"/>
                <a:ea typeface="Raleway Medium"/>
                <a:cs typeface="Raleway Medium"/>
                <a:sym typeface="Raleway Medium"/>
              </a:rPr>
              <a:t>або на умовах строкового трудового договору, </a:t>
            </a:r>
            <a:r>
              <a:rPr lang="uk-UA" sz="1200" b="1" u="sng" dirty="0">
                <a:solidFill>
                  <a:srgbClr val="C00000"/>
                </a:solidFill>
                <a:latin typeface="Raleway Medium"/>
                <a:ea typeface="Raleway Medium"/>
                <a:cs typeface="Raleway Medium"/>
                <a:sym typeface="Raleway Medium"/>
              </a:rPr>
              <a:t>атестуються на загальних підставах</a:t>
            </a:r>
            <a:r>
              <a:rPr lang="uk-UA" sz="1200" b="1" dirty="0">
                <a:solidFill>
                  <a:srgbClr val="002060"/>
                </a:solidFill>
                <a:latin typeface="Raleway Medium"/>
                <a:ea typeface="Raleway Medium"/>
                <a:cs typeface="Raleway Medium"/>
                <a:sym typeface="Raleway Medium"/>
              </a:rPr>
              <a:t>.</a:t>
            </a:r>
          </a:p>
          <a:p>
            <a:pPr marL="171450" lvl="0" indent="-171450" algn="just">
              <a:buFont typeface="Wingdings" panose="05000000000000000000" pitchFamily="2" charset="2"/>
              <a:buChar char="Ø"/>
            </a:pPr>
            <a:endParaRPr lang="uk-UA" sz="1200" b="1" dirty="0">
              <a:solidFill>
                <a:srgbClr val="002060"/>
              </a:solidFill>
              <a:latin typeface="Raleway Medium"/>
              <a:ea typeface="Raleway Medium"/>
              <a:cs typeface="Raleway Medium"/>
              <a:sym typeface="Raleway Medium"/>
            </a:endParaRPr>
          </a:p>
          <a:p>
            <a:pPr marL="171450" lvl="0" indent="-171450" algn="just">
              <a:buFont typeface="Wingdings" panose="05000000000000000000" pitchFamily="2" charset="2"/>
              <a:buChar char="Ø"/>
            </a:pPr>
            <a:r>
              <a:rPr lang="uk-UA" sz="1200" b="1" dirty="0">
                <a:solidFill>
                  <a:srgbClr val="C00000"/>
                </a:solidFill>
                <a:latin typeface="Raleway Medium"/>
                <a:ea typeface="Raleway Medium"/>
                <a:cs typeface="Raleway Medium"/>
                <a:sym typeface="Raleway Medium"/>
              </a:rPr>
              <a:t>При суміщенні</a:t>
            </a:r>
            <a:r>
              <a:rPr lang="uk-UA" sz="1200" b="1" dirty="0">
                <a:solidFill>
                  <a:srgbClr val="002060"/>
                </a:solidFill>
                <a:latin typeface="Raleway Medium"/>
                <a:ea typeface="Raleway Medium"/>
                <a:cs typeface="Raleway Medium"/>
                <a:sym typeface="Raleway Medium"/>
              </a:rPr>
              <a:t> працівниками педагогічних </a:t>
            </a:r>
            <a:r>
              <a:rPr lang="uk-UA" sz="1200" b="1" dirty="0">
                <a:solidFill>
                  <a:srgbClr val="C00000"/>
                </a:solidFill>
                <a:latin typeface="Raleway Medium"/>
                <a:ea typeface="Raleway Medium"/>
                <a:cs typeface="Raleway Medium"/>
                <a:sym typeface="Raleway Medium"/>
              </a:rPr>
              <a:t>посад в одному закладі освіти</a:t>
            </a:r>
            <a:r>
              <a:rPr lang="uk-UA" sz="1200" b="1" dirty="0">
                <a:solidFill>
                  <a:srgbClr val="002060"/>
                </a:solidFill>
                <a:latin typeface="Raleway Medium"/>
                <a:ea typeface="Raleway Medium"/>
                <a:cs typeface="Raleway Medium"/>
                <a:sym typeface="Raleway Medium"/>
              </a:rPr>
              <a:t>, їх атестація здійснюється </a:t>
            </a:r>
            <a:r>
              <a:rPr lang="uk-UA" sz="1200" b="1" u="sng" dirty="0">
                <a:solidFill>
                  <a:srgbClr val="C00000"/>
                </a:solidFill>
                <a:latin typeface="Raleway Medium"/>
                <a:ea typeface="Raleway Medium"/>
                <a:cs typeface="Raleway Medium"/>
                <a:sym typeface="Raleway Medium"/>
              </a:rPr>
              <a:t>з кожної із займаних посад</a:t>
            </a:r>
            <a:r>
              <a:rPr lang="uk-UA" sz="1200" b="1" dirty="0">
                <a:solidFill>
                  <a:srgbClr val="002060"/>
                </a:solidFill>
                <a:latin typeface="Raleway Medium"/>
                <a:ea typeface="Raleway Medium"/>
                <a:cs typeface="Raleway Medium"/>
                <a:sym typeface="Raleway Medium"/>
              </a:rPr>
              <a:t>.  </a:t>
            </a:r>
          </a:p>
          <a:p>
            <a:pPr marL="171450" lvl="0" indent="-171450" algn="just">
              <a:buFont typeface="Wingdings" panose="05000000000000000000" pitchFamily="2" charset="2"/>
              <a:buChar char="Ø"/>
            </a:pPr>
            <a:endParaRPr lang="uk-UA" sz="1200" b="1" dirty="0">
              <a:solidFill>
                <a:srgbClr val="002060"/>
              </a:solidFill>
              <a:latin typeface="Raleway Medium"/>
              <a:ea typeface="Raleway Medium"/>
              <a:cs typeface="Raleway Medium"/>
              <a:sym typeface="Raleway Medium"/>
            </a:endParaRPr>
          </a:p>
          <a:p>
            <a:pPr marL="171450" lvl="0" indent="-171450" algn="just">
              <a:buFont typeface="Wingdings" panose="05000000000000000000" pitchFamily="2" charset="2"/>
              <a:buChar char="Ø"/>
            </a:pPr>
            <a:r>
              <a:rPr lang="uk-UA" sz="1200" b="1" dirty="0">
                <a:solidFill>
                  <a:srgbClr val="002060"/>
                </a:solidFill>
                <a:latin typeface="Raleway Medium"/>
                <a:ea typeface="Raleway Medium"/>
                <a:cs typeface="Raleway Medium"/>
                <a:sym typeface="Raleway Medium"/>
              </a:rPr>
              <a:t>Атестація педагогічних працівників, які за основним місцем роботи та у закладах освіти, де вони працюють за сумісництвом, </a:t>
            </a:r>
            <a:r>
              <a:rPr lang="uk-UA" sz="1200" b="1" dirty="0">
                <a:solidFill>
                  <a:srgbClr val="C00000"/>
                </a:solidFill>
                <a:latin typeface="Raleway Medium"/>
                <a:ea typeface="Raleway Medium"/>
                <a:cs typeface="Raleway Medium"/>
                <a:sym typeface="Raleway Medium"/>
              </a:rPr>
              <a:t>обіймають однакові посади</a:t>
            </a:r>
            <a:r>
              <a:rPr lang="uk-UA" sz="1200" b="1" dirty="0">
                <a:solidFill>
                  <a:srgbClr val="002060"/>
                </a:solidFill>
                <a:latin typeface="Raleway Medium"/>
                <a:ea typeface="Raleway Medium"/>
                <a:cs typeface="Raleway Medium"/>
                <a:sym typeface="Raleway Medium"/>
              </a:rPr>
              <a:t>, здійснюється </a:t>
            </a:r>
            <a:r>
              <a:rPr lang="uk-UA" sz="1200" b="1" u="sng" dirty="0">
                <a:solidFill>
                  <a:srgbClr val="C00000"/>
                </a:solidFill>
                <a:latin typeface="Raleway Medium"/>
                <a:ea typeface="Raleway Medium"/>
                <a:cs typeface="Raleway Medium"/>
                <a:sym typeface="Raleway Medium"/>
              </a:rPr>
              <a:t>за основним місцем роботи</a:t>
            </a:r>
            <a:r>
              <a:rPr lang="uk-UA" sz="1200" b="1" dirty="0">
                <a:solidFill>
                  <a:srgbClr val="002060"/>
                </a:solidFill>
                <a:latin typeface="Raleway Medium"/>
                <a:ea typeface="Raleway Medium"/>
                <a:cs typeface="Raleway Medium"/>
                <a:sym typeface="Raleway Medium"/>
              </a:rPr>
              <a:t>. </a:t>
            </a:r>
          </a:p>
          <a:p>
            <a:pPr marL="171450" lvl="0" indent="-171450" algn="just">
              <a:buFont typeface="Wingdings" panose="05000000000000000000" pitchFamily="2" charset="2"/>
              <a:buChar char="Ø"/>
            </a:pPr>
            <a:endParaRPr lang="uk-UA" sz="1200" b="1" dirty="0">
              <a:solidFill>
                <a:srgbClr val="002060"/>
              </a:solidFill>
              <a:latin typeface="Raleway Medium"/>
              <a:ea typeface="Raleway Medium"/>
              <a:cs typeface="Raleway Medium"/>
              <a:sym typeface="Raleway Medium"/>
            </a:endParaRPr>
          </a:p>
          <a:p>
            <a:pPr marL="171450" lvl="0" indent="-171450" algn="just">
              <a:buFont typeface="Wingdings" panose="05000000000000000000" pitchFamily="2" charset="2"/>
              <a:buChar char="Ø"/>
            </a:pPr>
            <a:r>
              <a:rPr lang="uk-UA" sz="1200" b="1" dirty="0">
                <a:solidFill>
                  <a:srgbClr val="002060"/>
                </a:solidFill>
                <a:latin typeface="Raleway Medium"/>
                <a:ea typeface="Raleway Medium"/>
                <a:cs typeface="Raleway Medium"/>
                <a:sym typeface="Raleway Medium"/>
              </a:rPr>
              <a:t>Особи з повною вищою педагогічною освітою або іншою повною вищою освітою, прийняті на посади педагогічних працівників за спеціальностями, фахівці з яких не готувалися закладами вищої освіти або підготовлені у недостатній кількості, за умови проходження ними підвищення кваліфікації, атестуються як такі, </a:t>
            </a:r>
            <a:r>
              <a:rPr lang="uk-UA" sz="1200" b="1" dirty="0">
                <a:solidFill>
                  <a:srgbClr val="C00000"/>
                </a:solidFill>
                <a:latin typeface="Raleway Medium"/>
                <a:ea typeface="Raleway Medium"/>
                <a:cs typeface="Raleway Medium"/>
                <a:sym typeface="Raleway Medium"/>
              </a:rPr>
              <a:t>що мають відповідну освіту</a:t>
            </a:r>
            <a:r>
              <a:rPr lang="uk-UA" sz="1200" b="1" dirty="0">
                <a:solidFill>
                  <a:srgbClr val="002060"/>
                </a:solidFill>
                <a:latin typeface="Raleway Medium"/>
                <a:ea typeface="Raleway Medium"/>
                <a:cs typeface="Raleway Medium"/>
                <a:sym typeface="Raleway Medium"/>
              </a:rPr>
              <a:t>. </a:t>
            </a:r>
          </a:p>
          <a:p>
            <a:pPr lvl="0" algn="just"/>
            <a:r>
              <a:rPr lang="uk-UA" sz="1200" b="1" dirty="0">
                <a:solidFill>
                  <a:srgbClr val="002060"/>
                </a:solidFill>
                <a:latin typeface="Raleway Medium"/>
                <a:ea typeface="Raleway Medium"/>
                <a:cs typeface="Raleway Medium"/>
                <a:sym typeface="Raleway Medium"/>
              </a:rPr>
              <a:t>	</a:t>
            </a:r>
            <a:r>
              <a:rPr lang="uk-UA" sz="800" b="1" dirty="0">
                <a:solidFill>
                  <a:srgbClr val="002060"/>
                </a:solidFill>
                <a:latin typeface="Raleway Medium"/>
                <a:ea typeface="Raleway Medium"/>
                <a:cs typeface="Raleway Medium"/>
                <a:sym typeface="Raleway Medium"/>
              </a:rPr>
              <a:t>(Типове положення № 930 також передбачає можливість присвоєння кваліфікаційних категорій педагогічним працівникам, які не мають відповідної педагогічної освіти. Зокрема, така можливість визначена пунктами 3.26 та 4.10 Типового положення № 930. При цьому обов’язковою умовою має бути наявність у педагогічного працівника іншої повної вищої освіти та проходження курсів підвищення кваліфікації на посаді, яку займає працівник. Зазначена норма застосовується з дня набрання чинності Типовим положенням (30.12.2010 р.).</a:t>
            </a:r>
          </a:p>
          <a:p>
            <a:pPr lvl="0" algn="just"/>
            <a:endParaRPr lang="uk-UA" sz="1200" b="1" dirty="0">
              <a:solidFill>
                <a:srgbClr val="002060"/>
              </a:solidFill>
              <a:latin typeface="Raleway Medium"/>
              <a:ea typeface="Raleway Medium"/>
              <a:cs typeface="Raleway Medium"/>
              <a:sym typeface="Raleway Medium"/>
            </a:endParaRPr>
          </a:p>
        </p:txBody>
      </p:sp>
      <p:sp>
        <p:nvSpPr>
          <p:cNvPr id="4" name="Прямоугольник 3"/>
          <p:cNvSpPr/>
          <p:nvPr/>
        </p:nvSpPr>
        <p:spPr>
          <a:xfrm>
            <a:off x="2148611" y="63239"/>
            <a:ext cx="506870" cy="1015663"/>
          </a:xfrm>
          <a:prstGeom prst="rect">
            <a:avLst/>
          </a:prstGeom>
        </p:spPr>
        <p:txBody>
          <a:bodyPr wrap="none">
            <a:spAutoFit/>
          </a:bodyPr>
          <a:lstStyle/>
          <a:p>
            <a:pPr lvl="0">
              <a:buClr>
                <a:srgbClr val="212529"/>
              </a:buClr>
              <a:buSzPts val="6000"/>
            </a:pPr>
            <a:r>
              <a:rPr lang="uk-UA" sz="6000" b="1" dirty="0">
                <a:solidFill>
                  <a:srgbClr val="F82AAB"/>
                </a:solidFill>
                <a:latin typeface="Krona One"/>
                <a:sym typeface="Krona One"/>
              </a:rPr>
              <a:t>!</a:t>
            </a:r>
            <a:endParaRPr lang="fr" sz="6000" b="1" dirty="0">
              <a:solidFill>
                <a:srgbClr val="F82AAB"/>
              </a:solidFill>
              <a:latin typeface="Krona One"/>
              <a:sym typeface="Krona One"/>
            </a:endParaRPr>
          </a:p>
        </p:txBody>
      </p:sp>
    </p:spTree>
    <p:extLst>
      <p:ext uri="{BB962C8B-B14F-4D97-AF65-F5344CB8AC3E}">
        <p14:creationId xmlns:p14="http://schemas.microsoft.com/office/powerpoint/2010/main" val="362071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80" name="Google Shape;1480;p48"/>
          <p:cNvSpPr txBox="1"/>
          <p:nvPr/>
        </p:nvSpPr>
        <p:spPr>
          <a:xfrm>
            <a:off x="649173" y="1231266"/>
            <a:ext cx="7855434" cy="2769959"/>
          </a:xfrm>
          <a:prstGeom prst="rect">
            <a:avLst/>
          </a:prstGeom>
          <a:noFill/>
          <a:ln>
            <a:noFill/>
          </a:ln>
        </p:spPr>
        <p:txBody>
          <a:bodyPr spcFirstLastPara="1" wrap="square" lIns="91425" tIns="91425" rIns="91425" bIns="91425" anchor="t" anchorCtr="0">
            <a:spAutoFit/>
          </a:bodyPr>
          <a:lstStyle/>
          <a:p>
            <a:pPr marL="171450" lvl="0" indent="-171450" algn="just">
              <a:buFont typeface="Wingdings" panose="05000000000000000000" pitchFamily="2" charset="2"/>
              <a:buChar char="Ø"/>
            </a:pPr>
            <a:r>
              <a:rPr lang="uk-UA" sz="1200" b="1" dirty="0">
                <a:solidFill>
                  <a:srgbClr val="002060"/>
                </a:solidFill>
                <a:latin typeface="Raleway Medium"/>
                <a:ea typeface="Raleway Medium"/>
                <a:cs typeface="Raleway Medium"/>
                <a:sym typeface="Raleway Medium"/>
              </a:rPr>
              <a:t>За педагогічними працівниками, </a:t>
            </a:r>
            <a:r>
              <a:rPr lang="uk-UA" sz="1200" b="1" u="sng" dirty="0">
                <a:solidFill>
                  <a:srgbClr val="FF0000"/>
                </a:solidFill>
                <a:latin typeface="Raleway Medium"/>
                <a:ea typeface="Raleway Medium"/>
                <a:cs typeface="Raleway Medium"/>
                <a:sym typeface="Raleway Medium"/>
              </a:rPr>
              <a:t>які переходять на роботу з одного закладу освіти до іншого</a:t>
            </a:r>
            <a:r>
              <a:rPr lang="uk-UA" sz="1200" b="1" dirty="0">
                <a:solidFill>
                  <a:srgbClr val="002060"/>
                </a:solidFill>
                <a:latin typeface="Raleway Medium"/>
                <a:ea typeface="Raleway Medium"/>
                <a:cs typeface="Raleway Medium"/>
                <a:sym typeface="Raleway Medium"/>
              </a:rPr>
              <a:t>, а також на інші педагогічні посади у цьому самому закладі, </a:t>
            </a:r>
            <a:r>
              <a:rPr lang="uk-UA" sz="1200" b="1" dirty="0">
                <a:solidFill>
                  <a:srgbClr val="FF0000"/>
                </a:solidFill>
                <a:latin typeface="Raleway Medium"/>
                <a:ea typeface="Raleway Medium"/>
                <a:cs typeface="Raleway Medium"/>
                <a:sym typeface="Raleway Medium"/>
              </a:rPr>
              <a:t>зберігаються присвоєні кваліфікаційні категорії (тарифні розряди) та педагогічні звання до наступної атестації</a:t>
            </a:r>
            <a:r>
              <a:rPr lang="uk-UA" sz="1200" b="1" dirty="0">
                <a:solidFill>
                  <a:srgbClr val="002060"/>
                </a:solidFill>
                <a:latin typeface="Raleway Medium"/>
                <a:ea typeface="Raleway Medium"/>
                <a:cs typeface="Raleway Medium"/>
                <a:sym typeface="Raleway Medium"/>
              </a:rPr>
              <a:t>.</a:t>
            </a:r>
          </a:p>
          <a:p>
            <a:pPr lvl="0" algn="just"/>
            <a:endParaRPr lang="uk-UA" sz="1200" b="1" dirty="0">
              <a:solidFill>
                <a:srgbClr val="002060"/>
              </a:solidFill>
              <a:latin typeface="Raleway Medium"/>
              <a:ea typeface="Raleway Medium"/>
              <a:cs typeface="Raleway Medium"/>
              <a:sym typeface="Raleway Medium"/>
            </a:endParaRPr>
          </a:p>
          <a:p>
            <a:pPr marL="171450" lvl="0" indent="-171450" algn="just">
              <a:buFont typeface="Wingdings" panose="05000000000000000000" pitchFamily="2" charset="2"/>
              <a:buChar char="Ø"/>
            </a:pPr>
            <a:r>
              <a:rPr lang="uk-UA" sz="1200" b="1" dirty="0">
                <a:solidFill>
                  <a:srgbClr val="002060"/>
                </a:solidFill>
                <a:latin typeface="Raleway Medium"/>
                <a:ea typeface="Raleway Medium"/>
                <a:cs typeface="Raleway Medium"/>
                <a:sym typeface="Raleway Medium"/>
              </a:rPr>
              <a:t>За педагогічними працівниками, які переходять на посади методистів, вихователів-методистів, зберігаються присвоєні попередньою атестацією кваліфікаційні категорії. Атестація таких працівників здійснюється </a:t>
            </a:r>
            <a:r>
              <a:rPr lang="uk-UA" sz="1200" b="1" u="sng" dirty="0">
                <a:solidFill>
                  <a:srgbClr val="FF0000"/>
                </a:solidFill>
                <a:latin typeface="Raleway Medium"/>
                <a:ea typeface="Raleway Medium"/>
                <a:cs typeface="Raleway Medium"/>
                <a:sym typeface="Raleway Medium"/>
              </a:rPr>
              <a:t>не пізніше ніж через два роки після переходу</a:t>
            </a:r>
            <a:r>
              <a:rPr lang="uk-UA" sz="1200" b="1" dirty="0">
                <a:solidFill>
                  <a:srgbClr val="002060"/>
                </a:solidFill>
                <a:latin typeface="Raleway Medium"/>
                <a:ea typeface="Raleway Medium"/>
                <a:cs typeface="Raleway Medium"/>
                <a:sym typeface="Raleway Medium"/>
              </a:rPr>
              <a:t> на посаду методиста або вихователя-методиста.</a:t>
            </a:r>
          </a:p>
          <a:p>
            <a:pPr lvl="0" algn="just"/>
            <a:endParaRPr lang="uk-UA" sz="1200" b="1" dirty="0">
              <a:solidFill>
                <a:srgbClr val="002060"/>
              </a:solidFill>
              <a:latin typeface="Raleway Medium"/>
              <a:ea typeface="Raleway Medium"/>
              <a:cs typeface="Raleway Medium"/>
              <a:sym typeface="Raleway Medium"/>
            </a:endParaRPr>
          </a:p>
          <a:p>
            <a:pPr marL="171450" lvl="0" indent="-171450" algn="just">
              <a:buFont typeface="Wingdings" panose="05000000000000000000" pitchFamily="2" charset="2"/>
              <a:buChar char="Ø"/>
            </a:pPr>
            <a:r>
              <a:rPr lang="uk-UA" sz="1200" b="1" dirty="0">
                <a:solidFill>
                  <a:srgbClr val="002060"/>
                </a:solidFill>
                <a:latin typeface="Raleway Medium"/>
                <a:ea typeface="Raleway Medium"/>
                <a:cs typeface="Raleway Medium"/>
                <a:sym typeface="Raleway Medium"/>
              </a:rPr>
              <a:t>При переході педагогічного працівника </a:t>
            </a:r>
            <a:r>
              <a:rPr lang="uk-UA" sz="1200" b="1" u="sng" dirty="0">
                <a:solidFill>
                  <a:srgbClr val="FF0000"/>
                </a:solidFill>
                <a:latin typeface="Raleway Medium"/>
                <a:ea typeface="Raleway Medium"/>
                <a:cs typeface="Raleway Medium"/>
                <a:sym typeface="Raleway Medium"/>
              </a:rPr>
              <a:t>з методичної установи на педагогічні посади </a:t>
            </a:r>
            <a:r>
              <a:rPr lang="uk-UA" sz="1200" b="1" dirty="0">
                <a:solidFill>
                  <a:srgbClr val="002060"/>
                </a:solidFill>
                <a:latin typeface="Raleway Medium"/>
                <a:ea typeface="Raleway Medium"/>
                <a:cs typeface="Raleway Medium"/>
                <a:sym typeface="Raleway Medium"/>
              </a:rPr>
              <a:t>до закладу освіти за ним </a:t>
            </a:r>
            <a:r>
              <a:rPr lang="uk-UA" sz="1200" b="1" u="sng" dirty="0">
                <a:solidFill>
                  <a:srgbClr val="FF0000"/>
                </a:solidFill>
                <a:latin typeface="Raleway Medium"/>
                <a:ea typeface="Raleway Medium"/>
                <a:cs typeface="Raleway Medium"/>
                <a:sym typeface="Raleway Medium"/>
              </a:rPr>
              <a:t>зберігається присвоєна раніше кваліфікаційна </a:t>
            </a:r>
            <a:r>
              <a:rPr lang="uk-UA" sz="1200" b="1" dirty="0">
                <a:solidFill>
                  <a:srgbClr val="002060"/>
                </a:solidFill>
                <a:latin typeface="Raleway Medium"/>
                <a:ea typeface="Raleway Medium"/>
                <a:cs typeface="Raleway Medium"/>
                <a:sym typeface="Raleway Medium"/>
              </a:rPr>
              <a:t>категорія до наступної атестації. </a:t>
            </a:r>
          </a:p>
          <a:p>
            <a:pPr lvl="0" algn="just"/>
            <a:endParaRPr lang="uk-UA" sz="1200" b="1" dirty="0">
              <a:solidFill>
                <a:srgbClr val="002060"/>
              </a:solidFill>
              <a:latin typeface="Raleway Medium"/>
              <a:ea typeface="Raleway Medium"/>
              <a:cs typeface="Raleway Medium"/>
              <a:sym typeface="Raleway Medium"/>
            </a:endParaRPr>
          </a:p>
          <a:p>
            <a:pPr marL="171450" lvl="0" indent="-171450" algn="just">
              <a:buFont typeface="Wingdings" panose="05000000000000000000" pitchFamily="2" charset="2"/>
              <a:buChar char="Ø"/>
            </a:pPr>
            <a:r>
              <a:rPr lang="uk-UA" sz="1200" b="1" dirty="0">
                <a:solidFill>
                  <a:srgbClr val="002060"/>
                </a:solidFill>
                <a:latin typeface="Raleway Medium"/>
                <a:ea typeface="Raleway Medium"/>
                <a:cs typeface="Raleway Medium"/>
                <a:sym typeface="Raleway Medium"/>
              </a:rPr>
              <a:t>Кваліфікаційна категорія та педагогічне звання, присвоєні педагогічному працівнику за результатами атестації, </a:t>
            </a:r>
            <a:r>
              <a:rPr lang="uk-UA" sz="1200" b="1" u="sng" dirty="0">
                <a:solidFill>
                  <a:srgbClr val="FF0000"/>
                </a:solidFill>
                <a:latin typeface="Raleway Medium"/>
                <a:ea typeface="Raleway Medium"/>
                <a:cs typeface="Raleway Medium"/>
                <a:sym typeface="Raleway Medium"/>
              </a:rPr>
              <a:t>можуть змінюватися лише за рішенням атестаційної комісії.</a:t>
            </a:r>
          </a:p>
        </p:txBody>
      </p:sp>
      <p:sp>
        <p:nvSpPr>
          <p:cNvPr id="4" name="Прямоугольник 3"/>
          <p:cNvSpPr/>
          <p:nvPr/>
        </p:nvSpPr>
        <p:spPr>
          <a:xfrm>
            <a:off x="2148611" y="63239"/>
            <a:ext cx="506870" cy="1015663"/>
          </a:xfrm>
          <a:prstGeom prst="rect">
            <a:avLst/>
          </a:prstGeom>
        </p:spPr>
        <p:txBody>
          <a:bodyPr wrap="none">
            <a:spAutoFit/>
          </a:bodyPr>
          <a:lstStyle/>
          <a:p>
            <a:pPr lvl="0">
              <a:buClr>
                <a:srgbClr val="212529"/>
              </a:buClr>
              <a:buSzPts val="6000"/>
            </a:pPr>
            <a:r>
              <a:rPr lang="uk-UA" sz="6000" b="1" dirty="0">
                <a:solidFill>
                  <a:srgbClr val="F82AAB"/>
                </a:solidFill>
                <a:latin typeface="Krona One"/>
                <a:sym typeface="Krona One"/>
              </a:rPr>
              <a:t>!</a:t>
            </a:r>
            <a:endParaRPr lang="fr" sz="6000" b="1" dirty="0">
              <a:solidFill>
                <a:srgbClr val="F82AAB"/>
              </a:solidFill>
              <a:latin typeface="Krona One"/>
              <a:sym typeface="Krona One"/>
            </a:endParaRPr>
          </a:p>
        </p:txBody>
      </p:sp>
    </p:spTree>
    <p:extLst>
      <p:ext uri="{BB962C8B-B14F-4D97-AF65-F5344CB8AC3E}">
        <p14:creationId xmlns:p14="http://schemas.microsoft.com/office/powerpoint/2010/main" val="1401723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98"/>
        <p:cNvGrpSpPr/>
        <p:nvPr/>
      </p:nvGrpSpPr>
      <p:grpSpPr>
        <a:xfrm>
          <a:off x="0" y="0"/>
          <a:ext cx="0" cy="0"/>
          <a:chOff x="0" y="0"/>
          <a:chExt cx="0" cy="0"/>
        </a:xfrm>
      </p:grpSpPr>
      <p:sp>
        <p:nvSpPr>
          <p:cNvPr id="1299" name="Google Shape;1299;p41"/>
          <p:cNvSpPr txBox="1">
            <a:spLocks noGrp="1"/>
          </p:cNvSpPr>
          <p:nvPr>
            <p:ph type="title"/>
          </p:nvPr>
        </p:nvSpPr>
        <p:spPr>
          <a:xfrm>
            <a:off x="666894" y="330008"/>
            <a:ext cx="7858340" cy="838773"/>
          </a:xfrm>
          <a:prstGeom prst="rect">
            <a:avLst/>
          </a:prstGeom>
        </p:spPr>
        <p:txBody>
          <a:bodyPr spcFirstLastPara="1" wrap="square" lIns="91425" tIns="91425" rIns="91425" bIns="91425" anchor="t" anchorCtr="0">
            <a:noAutofit/>
          </a:bodyPr>
          <a:lstStyle/>
          <a:p>
            <a:r>
              <a:rPr lang="uk-UA" dirty="0">
                <a:solidFill>
                  <a:srgbClr val="002060"/>
                </a:solidFill>
              </a:rPr>
              <a:t>Рішення атестаційних комісій </a:t>
            </a:r>
            <a:br>
              <a:rPr lang="uk-UA" dirty="0">
                <a:solidFill>
                  <a:srgbClr val="002060"/>
                </a:solidFill>
              </a:rPr>
            </a:br>
            <a:r>
              <a:rPr lang="uk-UA" dirty="0">
                <a:solidFill>
                  <a:srgbClr val="002060"/>
                </a:solidFill>
              </a:rPr>
              <a:t>та порядок їх оскарження</a:t>
            </a:r>
          </a:p>
        </p:txBody>
      </p:sp>
      <p:sp>
        <p:nvSpPr>
          <p:cNvPr id="35" name="Google Shape;1480;p48"/>
          <p:cNvSpPr txBox="1"/>
          <p:nvPr/>
        </p:nvSpPr>
        <p:spPr>
          <a:xfrm>
            <a:off x="653143" y="1512540"/>
            <a:ext cx="7844589" cy="2769959"/>
          </a:xfrm>
          <a:prstGeom prst="rect">
            <a:avLst/>
          </a:prstGeom>
          <a:noFill/>
          <a:ln>
            <a:noFill/>
          </a:ln>
        </p:spPr>
        <p:txBody>
          <a:bodyPr spcFirstLastPara="1" wrap="square" lIns="91425" tIns="91425" rIns="91425" bIns="91425" anchor="t" anchorCtr="0">
            <a:spAutoFit/>
          </a:bodyPr>
          <a:lstStyle/>
          <a:p>
            <a:pPr marL="171450" lvl="0" indent="-171450" algn="just">
              <a:buFont typeface="Wingdings" panose="05000000000000000000" pitchFamily="2" charset="2"/>
              <a:buChar char="Ø"/>
            </a:pPr>
            <a:r>
              <a:rPr lang="uk-UA" sz="1200" b="1" dirty="0">
                <a:solidFill>
                  <a:srgbClr val="002060"/>
                </a:solidFill>
                <a:latin typeface="Raleway Medium"/>
                <a:ea typeface="Raleway Medium"/>
                <a:cs typeface="Raleway Medium"/>
                <a:sym typeface="Raleway Medium"/>
              </a:rPr>
              <a:t>У разі </a:t>
            </a:r>
            <a:r>
              <a:rPr lang="uk-UA" sz="1200" b="1" dirty="0">
                <a:solidFill>
                  <a:srgbClr val="C00000"/>
                </a:solidFill>
                <a:latin typeface="Raleway Medium"/>
                <a:ea typeface="Raleway Medium"/>
                <a:cs typeface="Raleway Medium"/>
                <a:sym typeface="Raleway Medium"/>
              </a:rPr>
              <a:t>прийняття</a:t>
            </a:r>
            <a:r>
              <a:rPr lang="uk-UA" sz="1200" b="1" dirty="0">
                <a:solidFill>
                  <a:srgbClr val="002060"/>
                </a:solidFill>
                <a:latin typeface="Raleway Medium"/>
                <a:ea typeface="Raleway Medium"/>
                <a:cs typeface="Raleway Medium"/>
                <a:sym typeface="Raleway Medium"/>
              </a:rPr>
              <a:t> атестаційною комісією </a:t>
            </a:r>
            <a:r>
              <a:rPr lang="uk-UA" sz="1200" b="1" dirty="0">
                <a:solidFill>
                  <a:srgbClr val="C00000"/>
                </a:solidFill>
                <a:latin typeface="Raleway Medium"/>
                <a:ea typeface="Raleway Medium"/>
                <a:cs typeface="Raleway Medium"/>
                <a:sym typeface="Raleway Medium"/>
              </a:rPr>
              <a:t>позитивного рішення</a:t>
            </a:r>
            <a:r>
              <a:rPr lang="uk-UA" sz="1200" b="1" dirty="0">
                <a:solidFill>
                  <a:srgbClr val="002060"/>
                </a:solidFill>
                <a:latin typeface="Raleway Medium"/>
                <a:ea typeface="Raleway Medium"/>
                <a:cs typeface="Raleway Medium"/>
                <a:sym typeface="Raleway Medium"/>
              </a:rPr>
              <a:t> керівник закладу або органу управління освітою </a:t>
            </a:r>
            <a:r>
              <a:rPr lang="uk-UA" sz="1200" b="1" dirty="0">
                <a:solidFill>
                  <a:srgbClr val="C00000"/>
                </a:solidFill>
                <a:latin typeface="Raleway Medium"/>
                <a:ea typeface="Raleway Medium"/>
                <a:cs typeface="Raleway Medium"/>
                <a:sym typeface="Raleway Medium"/>
              </a:rPr>
              <a:t>протягом п'яти днів</a:t>
            </a:r>
            <a:r>
              <a:rPr lang="uk-UA" sz="1200" b="1" dirty="0">
                <a:solidFill>
                  <a:srgbClr val="002060"/>
                </a:solidFill>
                <a:latin typeface="Raleway Medium"/>
                <a:ea typeface="Raleway Medium"/>
                <a:cs typeface="Raleway Medium"/>
                <a:sym typeface="Raleway Medium"/>
              </a:rPr>
              <a:t> після засідання атестаційної комісії </a:t>
            </a:r>
            <a:r>
              <a:rPr lang="uk-UA" sz="1200" b="1" dirty="0">
                <a:solidFill>
                  <a:srgbClr val="C00000"/>
                </a:solidFill>
                <a:latin typeface="Raleway Medium"/>
                <a:ea typeface="Raleway Medium"/>
                <a:cs typeface="Raleway Medium"/>
                <a:sym typeface="Raleway Medium"/>
              </a:rPr>
              <a:t>видає відповідний наказ</a:t>
            </a:r>
            <a:r>
              <a:rPr lang="uk-UA" sz="1200" b="1" dirty="0">
                <a:solidFill>
                  <a:srgbClr val="002060"/>
                </a:solidFill>
                <a:latin typeface="Raleway Medium"/>
                <a:ea typeface="Raleway Medium"/>
                <a:cs typeface="Raleway Medium"/>
                <a:sym typeface="Raleway Medium"/>
              </a:rPr>
              <a:t> про присвоєння кваліфікаційних категорій (встановлення тарифних розрядів), педагогічних звань.</a:t>
            </a:r>
          </a:p>
          <a:p>
            <a:pPr marL="171450" lvl="0" indent="-171450" algn="just">
              <a:buFont typeface="Wingdings" panose="05000000000000000000" pitchFamily="2" charset="2"/>
              <a:buChar char="Ø"/>
            </a:pPr>
            <a:endParaRPr lang="uk-UA" sz="1200" b="1" dirty="0">
              <a:solidFill>
                <a:srgbClr val="002060"/>
              </a:solidFill>
              <a:latin typeface="Raleway Medium"/>
              <a:ea typeface="Raleway Medium"/>
              <a:cs typeface="Raleway Medium"/>
              <a:sym typeface="Raleway Medium"/>
            </a:endParaRPr>
          </a:p>
          <a:p>
            <a:pPr marL="171450" lvl="0" indent="-171450" algn="just">
              <a:buFont typeface="Wingdings" panose="05000000000000000000" pitchFamily="2" charset="2"/>
              <a:buChar char="Ø"/>
            </a:pPr>
            <a:r>
              <a:rPr lang="uk-UA" sz="1200" b="1" dirty="0">
                <a:solidFill>
                  <a:srgbClr val="C00000"/>
                </a:solidFill>
                <a:latin typeface="Raleway Medium"/>
                <a:ea typeface="Raleway Medium"/>
                <a:cs typeface="Raleway Medium"/>
                <a:sym typeface="Raleway Medium"/>
              </a:rPr>
              <a:t>Наказ у триденний строк доводиться до відома педагогічного працівника під підпис </a:t>
            </a:r>
            <a:r>
              <a:rPr lang="uk-UA" sz="1200" b="1" dirty="0">
                <a:solidFill>
                  <a:srgbClr val="002060"/>
                </a:solidFill>
                <a:latin typeface="Raleway Medium"/>
                <a:ea typeface="Raleway Medium"/>
                <a:cs typeface="Raleway Medium"/>
                <a:sym typeface="Raleway Medium"/>
              </a:rPr>
              <a:t>та подається в бухгалтерію для нарахування заробітної плати (з дня прийняття відповідного рішення атестаційною комісією). </a:t>
            </a:r>
          </a:p>
          <a:p>
            <a:pPr marL="171450" lvl="0" indent="-171450" algn="just">
              <a:buFont typeface="Wingdings" panose="05000000000000000000" pitchFamily="2" charset="2"/>
              <a:buChar char="Ø"/>
            </a:pPr>
            <a:endParaRPr lang="uk-UA" sz="1200" b="1" dirty="0">
              <a:solidFill>
                <a:srgbClr val="002060"/>
              </a:solidFill>
              <a:latin typeface="Raleway Medium"/>
              <a:ea typeface="Raleway Medium"/>
              <a:cs typeface="Raleway Medium"/>
              <a:sym typeface="Raleway Medium"/>
            </a:endParaRPr>
          </a:p>
          <a:p>
            <a:pPr marL="171450" lvl="0" indent="-171450" algn="just">
              <a:buFont typeface="Wingdings" panose="05000000000000000000" pitchFamily="2" charset="2"/>
              <a:buChar char="Ø"/>
            </a:pPr>
            <a:r>
              <a:rPr lang="uk-UA" sz="1200" b="1" dirty="0">
                <a:solidFill>
                  <a:srgbClr val="002060"/>
                </a:solidFill>
                <a:latin typeface="Raleway Medium"/>
                <a:ea typeface="Raleway Medium"/>
                <a:cs typeface="Raleway Medium"/>
                <a:sym typeface="Raleway Medium"/>
              </a:rPr>
              <a:t>У разі </a:t>
            </a:r>
            <a:r>
              <a:rPr lang="uk-UA" sz="1200" b="1" dirty="0">
                <a:solidFill>
                  <a:srgbClr val="C00000"/>
                </a:solidFill>
                <a:latin typeface="Raleway Medium"/>
                <a:ea typeface="Raleway Medium"/>
                <a:cs typeface="Raleway Medium"/>
                <a:sym typeface="Raleway Medium"/>
              </a:rPr>
              <a:t>прийняття атестаційною комісією рішення про відповідність працівника займаній посаді за умови виконання певних заходів</a:t>
            </a:r>
            <a:r>
              <a:rPr lang="uk-UA" sz="1200" b="1" dirty="0">
                <a:solidFill>
                  <a:srgbClr val="002060"/>
                </a:solidFill>
                <a:latin typeface="Raleway Medium"/>
                <a:ea typeface="Raleway Medium"/>
                <a:cs typeface="Raleway Medium"/>
                <a:sym typeface="Raleway Medium"/>
              </a:rPr>
              <a:t>, спрямованих на усунення виявлених недоліків, атестаційна комісія у встановлений нею строк, </a:t>
            </a:r>
            <a:r>
              <a:rPr lang="uk-UA" sz="1200" b="1" dirty="0">
                <a:solidFill>
                  <a:srgbClr val="C00000"/>
                </a:solidFill>
                <a:latin typeface="Raleway Medium"/>
                <a:ea typeface="Raleway Medium"/>
                <a:cs typeface="Raleway Medium"/>
                <a:sym typeface="Raleway Medium"/>
              </a:rPr>
              <a:t>але не більше одного року</a:t>
            </a:r>
            <a:r>
              <a:rPr lang="uk-UA" sz="1200" b="1" dirty="0">
                <a:solidFill>
                  <a:srgbClr val="002060"/>
                </a:solidFill>
                <a:latin typeface="Raleway Medium"/>
                <a:ea typeface="Raleway Medium"/>
                <a:cs typeface="Raleway Medium"/>
                <a:sym typeface="Raleway Medium"/>
              </a:rPr>
              <a:t>, </a:t>
            </a:r>
            <a:r>
              <a:rPr lang="uk-UA" sz="1200" b="1" u="sng" dirty="0">
                <a:solidFill>
                  <a:srgbClr val="C00000"/>
                </a:solidFill>
                <a:latin typeface="Raleway Medium"/>
                <a:ea typeface="Raleway Medium"/>
                <a:cs typeface="Raleway Medium"/>
                <a:sym typeface="Raleway Medium"/>
              </a:rPr>
              <a:t>проводить повторну атестацію </a:t>
            </a:r>
            <a:r>
              <a:rPr lang="uk-UA" sz="1200" b="1" dirty="0">
                <a:solidFill>
                  <a:srgbClr val="002060"/>
                </a:solidFill>
                <a:latin typeface="Raleway Medium"/>
                <a:ea typeface="Raleway Medium"/>
                <a:cs typeface="Raleway Medium"/>
                <a:sym typeface="Raleway Medium"/>
              </a:rPr>
              <a:t>з метою перевірки їх виконання та </a:t>
            </a:r>
            <a:r>
              <a:rPr lang="uk-UA" sz="1200" b="1" dirty="0">
                <a:solidFill>
                  <a:srgbClr val="C00000"/>
                </a:solidFill>
                <a:latin typeface="Raleway Medium"/>
                <a:ea typeface="Raleway Medium"/>
                <a:cs typeface="Raleway Medium"/>
                <a:sym typeface="Raleway Medium"/>
              </a:rPr>
              <a:t>приймає рішення про відповідність або невідповідність </a:t>
            </a:r>
            <a:r>
              <a:rPr lang="uk-UA" sz="1200" b="1" dirty="0">
                <a:solidFill>
                  <a:srgbClr val="002060"/>
                </a:solidFill>
                <a:latin typeface="Raleway Medium"/>
                <a:ea typeface="Raleway Medium"/>
                <a:cs typeface="Raleway Medium"/>
                <a:sym typeface="Raleway Medium"/>
              </a:rPr>
              <a:t>працівника займаній посаді.</a:t>
            </a:r>
          </a:p>
        </p:txBody>
      </p:sp>
    </p:spTree>
    <p:extLst>
      <p:ext uri="{BB962C8B-B14F-4D97-AF65-F5344CB8AC3E}">
        <p14:creationId xmlns:p14="http://schemas.microsoft.com/office/powerpoint/2010/main" val="4156638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98"/>
        <p:cNvGrpSpPr/>
        <p:nvPr/>
      </p:nvGrpSpPr>
      <p:grpSpPr>
        <a:xfrm>
          <a:off x="0" y="0"/>
          <a:ext cx="0" cy="0"/>
          <a:chOff x="0" y="0"/>
          <a:chExt cx="0" cy="0"/>
        </a:xfrm>
      </p:grpSpPr>
      <p:sp>
        <p:nvSpPr>
          <p:cNvPr id="1299" name="Google Shape;1299;p41"/>
          <p:cNvSpPr txBox="1">
            <a:spLocks noGrp="1"/>
          </p:cNvSpPr>
          <p:nvPr>
            <p:ph type="title"/>
          </p:nvPr>
        </p:nvSpPr>
        <p:spPr>
          <a:xfrm>
            <a:off x="666894" y="171879"/>
            <a:ext cx="7858340" cy="838773"/>
          </a:xfrm>
          <a:prstGeom prst="rect">
            <a:avLst/>
          </a:prstGeom>
        </p:spPr>
        <p:txBody>
          <a:bodyPr spcFirstLastPara="1" wrap="square" lIns="91425" tIns="91425" rIns="91425" bIns="91425" anchor="t" anchorCtr="0">
            <a:noAutofit/>
          </a:bodyPr>
          <a:lstStyle/>
          <a:p>
            <a:r>
              <a:rPr lang="uk-UA" dirty="0">
                <a:solidFill>
                  <a:srgbClr val="002060"/>
                </a:solidFill>
              </a:rPr>
              <a:t>Рішення атестаційних комісій </a:t>
            </a:r>
            <a:br>
              <a:rPr lang="uk-UA" dirty="0">
                <a:solidFill>
                  <a:srgbClr val="002060"/>
                </a:solidFill>
              </a:rPr>
            </a:br>
            <a:r>
              <a:rPr lang="uk-UA" dirty="0">
                <a:solidFill>
                  <a:srgbClr val="002060"/>
                </a:solidFill>
              </a:rPr>
              <a:t>та порядок їх оскарження</a:t>
            </a:r>
          </a:p>
        </p:txBody>
      </p:sp>
      <p:sp>
        <p:nvSpPr>
          <p:cNvPr id="35" name="Google Shape;1480;p48"/>
          <p:cNvSpPr txBox="1"/>
          <p:nvPr/>
        </p:nvSpPr>
        <p:spPr>
          <a:xfrm>
            <a:off x="632519" y="1409412"/>
            <a:ext cx="7844589" cy="3200846"/>
          </a:xfrm>
          <a:prstGeom prst="rect">
            <a:avLst/>
          </a:prstGeom>
          <a:noFill/>
          <a:ln>
            <a:noFill/>
          </a:ln>
        </p:spPr>
        <p:txBody>
          <a:bodyPr spcFirstLastPara="1" wrap="square" lIns="91425" tIns="91425" rIns="91425" bIns="91425" anchor="t" anchorCtr="0">
            <a:spAutoFit/>
          </a:bodyPr>
          <a:lstStyle/>
          <a:p>
            <a:pPr marL="171450" indent="-171450" algn="just">
              <a:buFont typeface="Wingdings" panose="05000000000000000000" pitchFamily="2" charset="2"/>
              <a:buChar char="Ø"/>
            </a:pPr>
            <a:r>
              <a:rPr lang="uk-UA" b="1" u="sng" dirty="0">
                <a:solidFill>
                  <a:srgbClr val="C00000"/>
                </a:solidFill>
                <a:latin typeface="Raleway Medium"/>
                <a:ea typeface="Raleway Medium"/>
                <a:cs typeface="Raleway Medium"/>
                <a:sym typeface="Raleway Medium"/>
              </a:rPr>
              <a:t>Апеляція подається у письмовій формі </a:t>
            </a:r>
            <a:r>
              <a:rPr lang="uk-UA" b="1" dirty="0">
                <a:solidFill>
                  <a:srgbClr val="002060"/>
                </a:solidFill>
                <a:latin typeface="Raleway Medium"/>
                <a:ea typeface="Raleway Medium"/>
                <a:cs typeface="Raleway Medium"/>
                <a:sym typeface="Raleway Medium"/>
              </a:rPr>
              <a:t>безпосередньо </a:t>
            </a:r>
            <a:r>
              <a:rPr lang="uk-UA" b="1" u="sng" dirty="0">
                <a:solidFill>
                  <a:srgbClr val="002060"/>
                </a:solidFill>
                <a:latin typeface="Raleway Medium"/>
                <a:ea typeface="Raleway Medium"/>
                <a:cs typeface="Raleway Medium"/>
                <a:sym typeface="Raleway Medium"/>
              </a:rPr>
              <a:t>до атестаційної комісії вищого рівня або направляється рекомендованим листом</a:t>
            </a:r>
            <a:r>
              <a:rPr lang="uk-UA" b="1" dirty="0">
                <a:solidFill>
                  <a:srgbClr val="002060"/>
                </a:solidFill>
                <a:latin typeface="Raleway Medium"/>
                <a:ea typeface="Raleway Medium"/>
                <a:cs typeface="Raleway Medium"/>
                <a:sym typeface="Raleway Medium"/>
              </a:rPr>
              <a:t>.</a:t>
            </a:r>
          </a:p>
          <a:p>
            <a:pPr marL="171450" indent="-171450" algn="just">
              <a:buFont typeface="Wingdings" panose="05000000000000000000" pitchFamily="2" charset="2"/>
              <a:buChar char="Ø"/>
            </a:pPr>
            <a:endParaRPr lang="uk-UA" b="1" dirty="0">
              <a:solidFill>
                <a:srgbClr val="002060"/>
              </a:solidFill>
              <a:latin typeface="Raleway Medium"/>
              <a:ea typeface="Raleway Medium"/>
              <a:cs typeface="Raleway Medium"/>
              <a:sym typeface="Raleway Medium"/>
            </a:endParaRPr>
          </a:p>
          <a:p>
            <a:pPr marL="171450" indent="-171450" algn="just">
              <a:buFont typeface="Wingdings" panose="05000000000000000000" pitchFamily="2" charset="2"/>
              <a:buChar char="Ø"/>
            </a:pPr>
            <a:r>
              <a:rPr lang="uk-UA" b="1" dirty="0">
                <a:solidFill>
                  <a:srgbClr val="002060"/>
                </a:solidFill>
                <a:latin typeface="Raleway Medium"/>
                <a:ea typeface="Raleway Medium"/>
                <a:cs typeface="Raleway Medium"/>
                <a:sym typeface="Raleway Medium"/>
              </a:rPr>
              <a:t>До апеляції </a:t>
            </a:r>
            <a:r>
              <a:rPr lang="uk-UA" b="1" u="sng" dirty="0">
                <a:solidFill>
                  <a:srgbClr val="002060"/>
                </a:solidFill>
                <a:latin typeface="Raleway Medium"/>
                <a:ea typeface="Raleway Medium"/>
                <a:cs typeface="Raleway Medium"/>
                <a:sym typeface="Raleway Medium"/>
              </a:rPr>
              <a:t>додається копія атестаційного листа</a:t>
            </a:r>
            <a:r>
              <a:rPr lang="uk-UA" b="1" dirty="0">
                <a:solidFill>
                  <a:srgbClr val="002060"/>
                </a:solidFill>
                <a:latin typeface="Raleway Medium"/>
                <a:ea typeface="Raleway Medium"/>
                <a:cs typeface="Raleway Medium"/>
                <a:sym typeface="Raleway Medium"/>
              </a:rPr>
              <a:t>. </a:t>
            </a:r>
          </a:p>
          <a:p>
            <a:pPr marL="171450" indent="-171450" algn="just">
              <a:buFont typeface="Wingdings" panose="05000000000000000000" pitchFamily="2" charset="2"/>
              <a:buChar char="Ø"/>
            </a:pPr>
            <a:endParaRPr lang="uk-UA" b="1" dirty="0">
              <a:solidFill>
                <a:srgbClr val="002060"/>
              </a:solidFill>
              <a:latin typeface="Raleway Medium"/>
              <a:ea typeface="Raleway Medium"/>
              <a:cs typeface="Raleway Medium"/>
              <a:sym typeface="Raleway Medium"/>
            </a:endParaRPr>
          </a:p>
          <a:p>
            <a:pPr marL="171450" indent="-171450" algn="just">
              <a:buFont typeface="Wingdings" panose="05000000000000000000" pitchFamily="2" charset="2"/>
              <a:buChar char="Ø"/>
            </a:pPr>
            <a:r>
              <a:rPr lang="uk-UA" b="1" dirty="0">
                <a:solidFill>
                  <a:srgbClr val="002060"/>
                </a:solidFill>
                <a:latin typeface="Raleway Medium"/>
                <a:ea typeface="Raleway Medium"/>
                <a:cs typeface="Raleway Medium"/>
                <a:sym typeface="Raleway Medium"/>
              </a:rPr>
              <a:t> Атестаційні комісії, до яких подаються апеляції, розглядають їх у </a:t>
            </a:r>
            <a:r>
              <a:rPr lang="uk-UA" b="1" u="sng" dirty="0">
                <a:solidFill>
                  <a:srgbClr val="C00000"/>
                </a:solidFill>
                <a:latin typeface="Raleway Medium"/>
                <a:ea typeface="Raleway Medium"/>
                <a:cs typeface="Raleway Medium"/>
                <a:sym typeface="Raleway Medium"/>
              </a:rPr>
              <a:t>двотижневий строк</a:t>
            </a:r>
            <a:r>
              <a:rPr lang="uk-UA" b="1" dirty="0">
                <a:solidFill>
                  <a:srgbClr val="002060"/>
                </a:solidFill>
                <a:latin typeface="Raleway Medium"/>
                <a:ea typeface="Raleway Medium"/>
                <a:cs typeface="Raleway Medium"/>
                <a:sym typeface="Raleway Medium"/>
              </a:rPr>
              <a:t>.</a:t>
            </a:r>
          </a:p>
          <a:p>
            <a:pPr marL="171450" indent="-171450" algn="just">
              <a:buFont typeface="Wingdings" panose="05000000000000000000" pitchFamily="2" charset="2"/>
              <a:buChar char="Ø"/>
            </a:pPr>
            <a:endParaRPr lang="uk-UA" b="1" dirty="0">
              <a:solidFill>
                <a:srgbClr val="002060"/>
              </a:solidFill>
              <a:latin typeface="Raleway Medium"/>
              <a:ea typeface="Raleway Medium"/>
              <a:cs typeface="Raleway Medium"/>
              <a:sym typeface="Raleway Medium"/>
            </a:endParaRPr>
          </a:p>
          <a:p>
            <a:pPr marL="171450" indent="-171450" algn="just">
              <a:buFont typeface="Wingdings" panose="05000000000000000000" pitchFamily="2" charset="2"/>
              <a:buChar char="Ø"/>
            </a:pPr>
            <a:r>
              <a:rPr lang="uk-UA" b="1" dirty="0">
                <a:solidFill>
                  <a:srgbClr val="002060"/>
                </a:solidFill>
                <a:latin typeface="Raleway Medium"/>
                <a:ea typeface="Raleway Medium"/>
                <a:cs typeface="Raleway Medium"/>
                <a:sym typeface="Raleway Medium"/>
              </a:rPr>
              <a:t>Апеляції на рішення атестаційних комісій </a:t>
            </a:r>
            <a:r>
              <a:rPr lang="uk-UA" b="1" u="sng" dirty="0">
                <a:solidFill>
                  <a:srgbClr val="C00000"/>
                </a:solidFill>
                <a:latin typeface="Raleway Medium"/>
                <a:ea typeface="Raleway Medium"/>
                <a:cs typeface="Raleway Medium"/>
                <a:sym typeface="Raleway Medium"/>
              </a:rPr>
              <a:t>розглядаються за участю осіб, які їх подали</a:t>
            </a:r>
            <a:r>
              <a:rPr lang="uk-UA" b="1" dirty="0">
                <a:solidFill>
                  <a:srgbClr val="002060"/>
                </a:solidFill>
                <a:latin typeface="Raleway Medium"/>
                <a:ea typeface="Raleway Medium"/>
                <a:cs typeface="Raleway Medium"/>
                <a:sym typeface="Raleway Medium"/>
              </a:rPr>
              <a:t>, крім випадків, коли вони у письмовій формі </a:t>
            </a:r>
            <a:r>
              <a:rPr lang="uk-UA" b="1" u="sng" dirty="0">
                <a:solidFill>
                  <a:srgbClr val="002060"/>
                </a:solidFill>
                <a:latin typeface="Raleway Medium"/>
                <a:ea typeface="Raleway Medium"/>
                <a:cs typeface="Raleway Medium"/>
                <a:sym typeface="Raleway Medium"/>
              </a:rPr>
              <a:t>відмовилися від особистої участі </a:t>
            </a:r>
            <a:r>
              <a:rPr lang="uk-UA" b="1" dirty="0">
                <a:solidFill>
                  <a:srgbClr val="002060"/>
                </a:solidFill>
                <a:latin typeface="Raleway Medium"/>
                <a:ea typeface="Raleway Medium"/>
                <a:cs typeface="Raleway Medium"/>
                <a:sym typeface="Raleway Medium"/>
              </a:rPr>
              <a:t>у розгляді апеляцій </a:t>
            </a:r>
            <a:r>
              <a:rPr lang="uk-UA" b="1" u="sng" dirty="0">
                <a:solidFill>
                  <a:srgbClr val="002060"/>
                </a:solidFill>
                <a:latin typeface="Raleway Medium"/>
                <a:ea typeface="Raleway Medium"/>
                <a:cs typeface="Raleway Medium"/>
                <a:sym typeface="Raleway Medium"/>
              </a:rPr>
              <a:t>або не з'явилися на її засідання. </a:t>
            </a:r>
          </a:p>
          <a:p>
            <a:pPr marL="171450" indent="-171450" algn="just">
              <a:buFont typeface="Wingdings" panose="05000000000000000000" pitchFamily="2" charset="2"/>
              <a:buChar char="Ø"/>
            </a:pPr>
            <a:endParaRPr lang="uk-UA" b="1" dirty="0">
              <a:solidFill>
                <a:srgbClr val="002060"/>
              </a:solidFill>
              <a:latin typeface="Raleway Medium"/>
              <a:ea typeface="Raleway Medium"/>
              <a:cs typeface="Raleway Medium"/>
              <a:sym typeface="Raleway Medium"/>
            </a:endParaRPr>
          </a:p>
          <a:p>
            <a:pPr marL="171450" indent="-171450" algn="just">
              <a:buFont typeface="Wingdings" panose="05000000000000000000" pitchFamily="2" charset="2"/>
              <a:buChar char="Ø"/>
            </a:pPr>
            <a:r>
              <a:rPr lang="uk-UA" b="1" dirty="0">
                <a:solidFill>
                  <a:srgbClr val="C00000"/>
                </a:solidFill>
                <a:latin typeface="Raleway Medium"/>
                <a:ea typeface="Raleway Medium"/>
                <a:cs typeface="Raleway Medium"/>
                <a:sym typeface="Raleway Medium"/>
              </a:rPr>
              <a:t>Питання</a:t>
            </a:r>
            <a:r>
              <a:rPr lang="uk-UA" b="1" dirty="0">
                <a:solidFill>
                  <a:srgbClr val="002060"/>
                </a:solidFill>
                <a:latin typeface="Raleway Medium"/>
                <a:ea typeface="Raleway Medium"/>
                <a:cs typeface="Raleway Medium"/>
                <a:sym typeface="Raleway Medium"/>
              </a:rPr>
              <a:t> атестації педагогічних працівників, </a:t>
            </a:r>
            <a:r>
              <a:rPr lang="uk-UA" b="1" dirty="0">
                <a:solidFill>
                  <a:srgbClr val="C00000"/>
                </a:solidFill>
                <a:latin typeface="Raleway Medium"/>
                <a:ea typeface="Raleway Medium"/>
                <a:cs typeface="Raleway Medium"/>
                <a:sym typeface="Raleway Medium"/>
              </a:rPr>
              <a:t>не врегульовані Типовим положенням</a:t>
            </a:r>
            <a:r>
              <a:rPr lang="uk-UA" b="1" dirty="0">
                <a:solidFill>
                  <a:srgbClr val="002060"/>
                </a:solidFill>
                <a:latin typeface="Raleway Medium"/>
                <a:ea typeface="Raleway Medium"/>
                <a:cs typeface="Raleway Medium"/>
                <a:sym typeface="Raleway Medium"/>
              </a:rPr>
              <a:t>, </a:t>
            </a:r>
            <a:r>
              <a:rPr lang="uk-UA" b="1" dirty="0">
                <a:solidFill>
                  <a:srgbClr val="C00000"/>
                </a:solidFill>
                <a:latin typeface="Raleway Medium"/>
                <a:ea typeface="Raleway Medium"/>
                <a:cs typeface="Raleway Medium"/>
                <a:sym typeface="Raleway Medium"/>
              </a:rPr>
              <a:t>вирішуються атестаційними комісіями </a:t>
            </a:r>
            <a:r>
              <a:rPr lang="en-US" b="1" dirty="0">
                <a:solidFill>
                  <a:srgbClr val="C00000"/>
                </a:solidFill>
                <a:latin typeface="Raleway Medium"/>
                <a:ea typeface="Raleway Medium"/>
                <a:cs typeface="Raleway Medium"/>
                <a:sym typeface="Raleway Medium"/>
              </a:rPr>
              <a:t>III </a:t>
            </a:r>
            <a:r>
              <a:rPr lang="uk-UA" b="1" dirty="0">
                <a:solidFill>
                  <a:srgbClr val="C00000"/>
                </a:solidFill>
                <a:latin typeface="Raleway Medium"/>
                <a:ea typeface="Raleway Medium"/>
                <a:cs typeface="Raleway Medium"/>
                <a:sym typeface="Raleway Medium"/>
              </a:rPr>
              <a:t>рівня відповідно до чинного законодавства України.</a:t>
            </a:r>
            <a:endParaRPr lang="uk-UA" sz="1200" b="1" dirty="0">
              <a:solidFill>
                <a:srgbClr val="C00000"/>
              </a:solidFill>
              <a:latin typeface="Raleway Medium"/>
              <a:ea typeface="Raleway Medium"/>
              <a:cs typeface="Raleway Medium"/>
              <a:sym typeface="Raleway Medium"/>
            </a:endParaRPr>
          </a:p>
        </p:txBody>
      </p:sp>
    </p:spTree>
    <p:extLst>
      <p:ext uri="{BB962C8B-B14F-4D97-AF65-F5344CB8AC3E}">
        <p14:creationId xmlns:p14="http://schemas.microsoft.com/office/powerpoint/2010/main" val="1926391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98"/>
        <p:cNvGrpSpPr/>
        <p:nvPr/>
      </p:nvGrpSpPr>
      <p:grpSpPr>
        <a:xfrm>
          <a:off x="0" y="0"/>
          <a:ext cx="0" cy="0"/>
          <a:chOff x="0" y="0"/>
          <a:chExt cx="0" cy="0"/>
        </a:xfrm>
      </p:grpSpPr>
      <p:sp>
        <p:nvSpPr>
          <p:cNvPr id="1299" name="Google Shape;1299;p41"/>
          <p:cNvSpPr txBox="1">
            <a:spLocks noGrp="1"/>
          </p:cNvSpPr>
          <p:nvPr>
            <p:ph type="title"/>
          </p:nvPr>
        </p:nvSpPr>
        <p:spPr>
          <a:xfrm>
            <a:off x="660018" y="68751"/>
            <a:ext cx="7858340" cy="838773"/>
          </a:xfrm>
          <a:prstGeom prst="rect">
            <a:avLst/>
          </a:prstGeom>
        </p:spPr>
        <p:txBody>
          <a:bodyPr spcFirstLastPara="1" wrap="square" lIns="91425" tIns="91425" rIns="91425" bIns="91425" anchor="t" anchorCtr="0">
            <a:noAutofit/>
          </a:bodyPr>
          <a:lstStyle/>
          <a:p>
            <a:r>
              <a:rPr lang="uk-UA" dirty="0">
                <a:solidFill>
                  <a:srgbClr val="002060"/>
                </a:solidFill>
              </a:rPr>
              <a:t>Рішення атестаційних комісій </a:t>
            </a:r>
            <a:br>
              <a:rPr lang="uk-UA" dirty="0">
                <a:solidFill>
                  <a:srgbClr val="002060"/>
                </a:solidFill>
              </a:rPr>
            </a:br>
            <a:r>
              <a:rPr lang="uk-UA" dirty="0">
                <a:solidFill>
                  <a:srgbClr val="002060"/>
                </a:solidFill>
              </a:rPr>
              <a:t>та порядок їх оскарження</a:t>
            </a:r>
          </a:p>
        </p:txBody>
      </p:sp>
      <p:sp>
        <p:nvSpPr>
          <p:cNvPr id="35" name="Google Shape;1480;p48"/>
          <p:cNvSpPr txBox="1"/>
          <p:nvPr/>
        </p:nvSpPr>
        <p:spPr>
          <a:xfrm>
            <a:off x="660019" y="1051902"/>
            <a:ext cx="7872090" cy="3693288"/>
          </a:xfrm>
          <a:prstGeom prst="rect">
            <a:avLst/>
          </a:prstGeom>
          <a:noFill/>
          <a:ln>
            <a:noFill/>
          </a:ln>
        </p:spPr>
        <p:txBody>
          <a:bodyPr spcFirstLastPara="1" wrap="square" lIns="91425" tIns="91425" rIns="91425" bIns="91425" anchor="t" anchorCtr="0">
            <a:spAutoFit/>
          </a:bodyPr>
          <a:lstStyle/>
          <a:p>
            <a:pPr marL="171450" indent="-171450" algn="just">
              <a:buFont typeface="Wingdings" panose="05000000000000000000" pitchFamily="2" charset="2"/>
              <a:buChar char="Ø"/>
            </a:pPr>
            <a:r>
              <a:rPr lang="uk-UA" sz="1200" b="1" dirty="0">
                <a:solidFill>
                  <a:srgbClr val="002060"/>
                </a:solidFill>
                <a:latin typeface="Raleway Medium"/>
                <a:ea typeface="Raleway Medium"/>
                <a:cs typeface="Raleway Medium"/>
                <a:sym typeface="Raleway Medium"/>
              </a:rPr>
              <a:t>У разі прийняття атестаційною комісією </a:t>
            </a:r>
            <a:r>
              <a:rPr lang="uk-UA" sz="1200" b="1" u="sng" dirty="0">
                <a:solidFill>
                  <a:srgbClr val="C00000"/>
                </a:solidFill>
                <a:latin typeface="Raleway Medium"/>
                <a:ea typeface="Raleway Medium"/>
                <a:cs typeface="Raleway Medium"/>
                <a:sym typeface="Raleway Medium"/>
              </a:rPr>
              <a:t>рішення про невідповідність </a:t>
            </a:r>
            <a:r>
              <a:rPr lang="uk-UA" sz="1200" b="1" dirty="0">
                <a:solidFill>
                  <a:srgbClr val="002060"/>
                </a:solidFill>
                <a:latin typeface="Raleway Medium"/>
                <a:ea typeface="Raleway Medium"/>
                <a:cs typeface="Raleway Medium"/>
                <a:sym typeface="Raleway Medium"/>
              </a:rPr>
              <a:t>педагогічного працівника займаній посаді керівником освітнього чи іншого закладу або органу управління освітою може бути прийнято </a:t>
            </a:r>
            <a:r>
              <a:rPr lang="uk-UA" sz="1200" b="1" dirty="0">
                <a:solidFill>
                  <a:srgbClr val="C00000"/>
                </a:solidFill>
                <a:latin typeface="Raleway Medium"/>
                <a:ea typeface="Raleway Medium"/>
                <a:cs typeface="Raleway Medium"/>
                <a:sym typeface="Raleway Medium"/>
              </a:rPr>
              <a:t>рішення про розірвання трудового договору з додержанням вимог законодавства про працю.</a:t>
            </a:r>
          </a:p>
          <a:p>
            <a:pPr algn="just"/>
            <a:endParaRPr lang="uk-UA" sz="1200" b="1" dirty="0">
              <a:solidFill>
                <a:srgbClr val="002060"/>
              </a:solidFill>
              <a:latin typeface="Raleway Medium"/>
              <a:ea typeface="Raleway Medium"/>
              <a:cs typeface="Raleway Medium"/>
              <a:sym typeface="Raleway Medium"/>
            </a:endParaRPr>
          </a:p>
          <a:p>
            <a:pPr marL="171450" indent="-171450" algn="just">
              <a:buFont typeface="Wingdings" panose="05000000000000000000" pitchFamily="2" charset="2"/>
              <a:buChar char="Ø"/>
            </a:pPr>
            <a:r>
              <a:rPr lang="uk-UA" sz="1200" b="1" dirty="0">
                <a:solidFill>
                  <a:srgbClr val="C00000"/>
                </a:solidFill>
                <a:latin typeface="Raleway Medium"/>
                <a:ea typeface="Raleway Medium"/>
                <a:cs typeface="Raleway Medium"/>
                <a:sym typeface="Raleway Medium"/>
              </a:rPr>
              <a:t>Розірвання трудового договору </a:t>
            </a:r>
            <a:r>
              <a:rPr lang="uk-UA" sz="1200" b="1" dirty="0">
                <a:solidFill>
                  <a:srgbClr val="002060"/>
                </a:solidFill>
                <a:latin typeface="Raleway Medium"/>
                <a:ea typeface="Raleway Medium"/>
                <a:cs typeface="Raleway Medium"/>
                <a:sym typeface="Raleway Medium"/>
              </a:rPr>
              <a:t>за таких підстав </a:t>
            </a:r>
            <a:r>
              <a:rPr lang="uk-UA" sz="1200" b="1" u="sng" dirty="0">
                <a:solidFill>
                  <a:srgbClr val="002060"/>
                </a:solidFill>
                <a:latin typeface="Raleway Medium"/>
                <a:ea typeface="Raleway Medium"/>
                <a:cs typeface="Raleway Medium"/>
                <a:sym typeface="Raleway Medium"/>
              </a:rPr>
              <a:t>допускається у разі, якщо неможливо перевести працівника за його згодою на іншу роботу</a:t>
            </a:r>
            <a:r>
              <a:rPr lang="uk-UA" sz="1200" b="1" dirty="0">
                <a:solidFill>
                  <a:srgbClr val="002060"/>
                </a:solidFill>
                <a:latin typeface="Raleway Medium"/>
                <a:ea typeface="Raleway Medium"/>
                <a:cs typeface="Raleway Medium"/>
                <a:sym typeface="Raleway Medium"/>
              </a:rPr>
              <a:t>, яка відповідає його кваліфікації, у тому самому закладі.</a:t>
            </a:r>
          </a:p>
          <a:p>
            <a:pPr algn="just"/>
            <a:endParaRPr lang="uk-UA" sz="1200" b="1" dirty="0">
              <a:solidFill>
                <a:srgbClr val="002060"/>
              </a:solidFill>
              <a:latin typeface="Raleway Medium"/>
              <a:ea typeface="Raleway Medium"/>
              <a:cs typeface="Raleway Medium"/>
              <a:sym typeface="Raleway Medium"/>
            </a:endParaRPr>
          </a:p>
          <a:p>
            <a:pPr marL="171450" indent="-171450" algn="just">
              <a:buFont typeface="Wingdings" panose="05000000000000000000" pitchFamily="2" charset="2"/>
              <a:buChar char="Ø"/>
            </a:pPr>
            <a:r>
              <a:rPr lang="uk-UA" sz="1200" b="1" dirty="0">
                <a:solidFill>
                  <a:srgbClr val="002060"/>
                </a:solidFill>
                <a:latin typeface="Raleway Medium"/>
                <a:ea typeface="Raleway Medium"/>
                <a:cs typeface="Raleway Medium"/>
                <a:sym typeface="Raleway Medium"/>
              </a:rPr>
              <a:t>Наказ про звільнення або переведення працівника за його згодою на іншу роботу за результатами атестації може бути видано лише після розгляду його апеляцій (у разі їх подання) атестаційними комісіями вищого рівня з дотриманням законодавства про працю. </a:t>
            </a:r>
          </a:p>
          <a:p>
            <a:pPr algn="just"/>
            <a:endParaRPr lang="uk-UA" sz="1200" b="1" dirty="0">
              <a:solidFill>
                <a:srgbClr val="002060"/>
              </a:solidFill>
              <a:latin typeface="Raleway Medium"/>
              <a:ea typeface="Raleway Medium"/>
              <a:cs typeface="Raleway Medium"/>
              <a:sym typeface="Raleway Medium"/>
            </a:endParaRPr>
          </a:p>
          <a:p>
            <a:pPr marL="171450" indent="-171450" algn="just">
              <a:buFont typeface="Wingdings" panose="05000000000000000000" pitchFamily="2" charset="2"/>
              <a:buChar char="Ø"/>
            </a:pPr>
            <a:r>
              <a:rPr lang="uk-UA" sz="1200" b="1" dirty="0">
                <a:solidFill>
                  <a:srgbClr val="002060"/>
                </a:solidFill>
                <a:latin typeface="Raleway Medium"/>
                <a:ea typeface="Raleway Medium"/>
                <a:cs typeface="Raleway Medium"/>
                <a:sym typeface="Raleway Medium"/>
              </a:rPr>
              <a:t>Педагогічні працівники </a:t>
            </a:r>
            <a:r>
              <a:rPr lang="uk-UA" sz="1200" b="1" dirty="0">
                <a:solidFill>
                  <a:srgbClr val="FF0000"/>
                </a:solidFill>
                <a:latin typeface="Raleway Medium"/>
                <a:ea typeface="Raleway Medium"/>
                <a:cs typeface="Raleway Medium"/>
                <a:sym typeface="Raleway Medium"/>
              </a:rPr>
              <a:t>у десятиденний строк з дня вручення атестаційного листа </a:t>
            </a:r>
            <a:r>
              <a:rPr lang="uk-UA" sz="1200" b="1" dirty="0">
                <a:solidFill>
                  <a:srgbClr val="002060"/>
                </a:solidFill>
                <a:latin typeface="Raleway Medium"/>
                <a:ea typeface="Raleway Medium"/>
                <a:cs typeface="Raleway Medium"/>
                <a:sym typeface="Raleway Medium"/>
              </a:rPr>
              <a:t>мають право подати </a:t>
            </a:r>
            <a:r>
              <a:rPr lang="uk-UA" sz="1200" b="1" dirty="0">
                <a:solidFill>
                  <a:srgbClr val="FF0000"/>
                </a:solidFill>
                <a:latin typeface="Raleway Medium"/>
                <a:ea typeface="Raleway Medium"/>
                <a:cs typeface="Raleway Medium"/>
                <a:sym typeface="Raleway Medium"/>
              </a:rPr>
              <a:t>апеляцію на рішення атестаційної комісії </a:t>
            </a:r>
            <a:r>
              <a:rPr lang="uk-UA" sz="1200" b="1" dirty="0">
                <a:solidFill>
                  <a:srgbClr val="002060"/>
                </a:solidFill>
                <a:latin typeface="Raleway Medium"/>
                <a:ea typeface="Raleway Medium"/>
                <a:cs typeface="Raleway Medium"/>
                <a:sym typeface="Raleway Medium"/>
              </a:rPr>
              <a:t>до атестаційної комісії вищого рівня. </a:t>
            </a:r>
          </a:p>
          <a:p>
            <a:pPr algn="just"/>
            <a:endParaRPr lang="uk-UA" sz="1200" b="1" dirty="0">
              <a:solidFill>
                <a:srgbClr val="002060"/>
              </a:solidFill>
              <a:latin typeface="Raleway Medium"/>
              <a:ea typeface="Raleway Medium"/>
              <a:cs typeface="Raleway Medium"/>
              <a:sym typeface="Raleway Medium"/>
            </a:endParaRPr>
          </a:p>
          <a:p>
            <a:pPr marL="171450" indent="-171450" algn="just">
              <a:buFont typeface="Wingdings" panose="05000000000000000000" pitchFamily="2" charset="2"/>
              <a:buChar char="Ø"/>
            </a:pPr>
            <a:r>
              <a:rPr lang="uk-UA" sz="1200" b="1" dirty="0">
                <a:solidFill>
                  <a:srgbClr val="002060"/>
                </a:solidFill>
                <a:latin typeface="Raleway Medium"/>
                <a:ea typeface="Raleway Medium"/>
                <a:cs typeface="Raleway Medium"/>
                <a:sym typeface="Raleway Medium"/>
              </a:rPr>
              <a:t>Апеляція на рішення атестаційної комісії </a:t>
            </a:r>
            <a:r>
              <a:rPr lang="en-US" sz="1200" b="1" dirty="0">
                <a:solidFill>
                  <a:srgbClr val="002060"/>
                </a:solidFill>
                <a:latin typeface="Raleway Medium"/>
                <a:ea typeface="Raleway Medium"/>
                <a:cs typeface="Raleway Medium"/>
                <a:sym typeface="Raleway Medium"/>
              </a:rPr>
              <a:t>I </a:t>
            </a:r>
            <a:r>
              <a:rPr lang="uk-UA" sz="1200" b="1" dirty="0">
                <a:solidFill>
                  <a:srgbClr val="002060"/>
                </a:solidFill>
                <a:latin typeface="Raleway Medium"/>
                <a:ea typeface="Raleway Medium"/>
                <a:cs typeface="Raleway Medium"/>
                <a:sym typeface="Raleway Medium"/>
              </a:rPr>
              <a:t>рівня подається до атестаційної комісії </a:t>
            </a:r>
            <a:r>
              <a:rPr lang="en-US" sz="1200" b="1" dirty="0">
                <a:solidFill>
                  <a:srgbClr val="002060"/>
                </a:solidFill>
                <a:latin typeface="Raleway Medium"/>
                <a:ea typeface="Raleway Medium"/>
                <a:cs typeface="Raleway Medium"/>
                <a:sym typeface="Raleway Medium"/>
              </a:rPr>
              <a:t>II </a:t>
            </a:r>
            <a:r>
              <a:rPr lang="uk-UA" sz="1200" b="1" dirty="0">
                <a:solidFill>
                  <a:srgbClr val="002060"/>
                </a:solidFill>
                <a:latin typeface="Raleway Medium"/>
                <a:ea typeface="Raleway Medium"/>
                <a:cs typeface="Raleway Medium"/>
                <a:sym typeface="Raleway Medium"/>
              </a:rPr>
              <a:t>рівня. Апеляція на рішення атестаційних комісій </a:t>
            </a:r>
            <a:r>
              <a:rPr lang="en-US" sz="1200" b="1" dirty="0">
                <a:solidFill>
                  <a:srgbClr val="002060"/>
                </a:solidFill>
                <a:latin typeface="Raleway Medium"/>
                <a:ea typeface="Raleway Medium"/>
                <a:cs typeface="Raleway Medium"/>
                <a:sym typeface="Raleway Medium"/>
              </a:rPr>
              <a:t>I </a:t>
            </a:r>
            <a:r>
              <a:rPr lang="uk-UA" sz="1200" b="1" dirty="0">
                <a:solidFill>
                  <a:srgbClr val="002060"/>
                </a:solidFill>
                <a:latin typeface="Raleway Medium"/>
                <a:ea typeface="Raleway Medium"/>
                <a:cs typeface="Raleway Medium"/>
                <a:sym typeface="Raleway Medium"/>
              </a:rPr>
              <a:t>та </a:t>
            </a:r>
            <a:r>
              <a:rPr lang="en-US" sz="1200" b="1" dirty="0">
                <a:solidFill>
                  <a:srgbClr val="002060"/>
                </a:solidFill>
                <a:latin typeface="Raleway Medium"/>
                <a:ea typeface="Raleway Medium"/>
                <a:cs typeface="Raleway Medium"/>
                <a:sym typeface="Raleway Medium"/>
              </a:rPr>
              <a:t>II </a:t>
            </a:r>
            <a:r>
              <a:rPr lang="uk-UA" sz="1200" b="1" dirty="0">
                <a:solidFill>
                  <a:srgbClr val="002060"/>
                </a:solidFill>
                <a:latin typeface="Raleway Medium"/>
                <a:ea typeface="Raleway Medium"/>
                <a:cs typeface="Raleway Medium"/>
                <a:sym typeface="Raleway Medium"/>
              </a:rPr>
              <a:t>рівнів може бути подана до атестаційної комісії </a:t>
            </a:r>
            <a:r>
              <a:rPr lang="en-US" sz="1200" b="1" dirty="0">
                <a:solidFill>
                  <a:srgbClr val="002060"/>
                </a:solidFill>
                <a:latin typeface="Raleway Medium"/>
                <a:ea typeface="Raleway Medium"/>
                <a:cs typeface="Raleway Medium"/>
                <a:sym typeface="Raleway Medium"/>
              </a:rPr>
              <a:t>III </a:t>
            </a:r>
            <a:r>
              <a:rPr lang="uk-UA" sz="1200" b="1" dirty="0">
                <a:solidFill>
                  <a:srgbClr val="002060"/>
                </a:solidFill>
                <a:latin typeface="Raleway Medium"/>
                <a:ea typeface="Raleway Medium"/>
                <a:cs typeface="Raleway Medium"/>
                <a:sym typeface="Raleway Medium"/>
              </a:rPr>
              <a:t>рівня. </a:t>
            </a:r>
          </a:p>
          <a:p>
            <a:pPr marL="171450" indent="-171450" algn="just">
              <a:buFont typeface="Wingdings" panose="05000000000000000000" pitchFamily="2" charset="2"/>
              <a:buChar char="Ø"/>
            </a:pPr>
            <a:endParaRPr lang="uk-UA" sz="1200" b="1" dirty="0">
              <a:solidFill>
                <a:srgbClr val="002060"/>
              </a:solidFill>
              <a:latin typeface="Raleway Medium"/>
              <a:ea typeface="Raleway Medium"/>
              <a:cs typeface="Raleway Medium"/>
              <a:sym typeface="Raleway Medium"/>
            </a:endParaRPr>
          </a:p>
          <a:p>
            <a:pPr marL="171450" indent="-171450" algn="just">
              <a:buFont typeface="Wingdings" panose="05000000000000000000" pitchFamily="2" charset="2"/>
              <a:buChar char="Ø"/>
            </a:pPr>
            <a:r>
              <a:rPr lang="uk-UA" sz="1200" b="1" dirty="0">
                <a:solidFill>
                  <a:srgbClr val="002060"/>
                </a:solidFill>
                <a:latin typeface="Raleway Medium"/>
                <a:ea typeface="Raleway Medium"/>
                <a:cs typeface="Raleway Medium"/>
                <a:sym typeface="Raleway Medium"/>
              </a:rPr>
              <a:t>Рішення атестаційних комісій можуть бути оскаржені до суду. </a:t>
            </a:r>
          </a:p>
        </p:txBody>
      </p:sp>
    </p:spTree>
    <p:extLst>
      <p:ext uri="{BB962C8B-B14F-4D97-AF65-F5344CB8AC3E}">
        <p14:creationId xmlns:p14="http://schemas.microsoft.com/office/powerpoint/2010/main" val="3410779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35"/>
        <p:cNvGrpSpPr/>
        <p:nvPr/>
      </p:nvGrpSpPr>
      <p:grpSpPr>
        <a:xfrm>
          <a:off x="0" y="0"/>
          <a:ext cx="0" cy="0"/>
          <a:chOff x="0" y="0"/>
          <a:chExt cx="0" cy="0"/>
        </a:xfrm>
      </p:grpSpPr>
      <p:sp>
        <p:nvSpPr>
          <p:cNvPr id="1336" name="Google Shape;1336;p42"/>
          <p:cNvSpPr txBox="1">
            <a:spLocks noGrp="1"/>
          </p:cNvSpPr>
          <p:nvPr>
            <p:ph type="title"/>
          </p:nvPr>
        </p:nvSpPr>
        <p:spPr>
          <a:xfrm>
            <a:off x="1938803" y="1746884"/>
            <a:ext cx="6520297" cy="1560082"/>
          </a:xfrm>
          <a:prstGeom prst="rect">
            <a:avLst/>
          </a:prstGeom>
        </p:spPr>
        <p:txBody>
          <a:bodyPr spcFirstLastPara="1" wrap="square" lIns="91425" tIns="91425" rIns="91425" bIns="91425" anchor="t" anchorCtr="0">
            <a:noAutofit/>
          </a:bodyPr>
          <a:lstStyle/>
          <a:p>
            <a:pPr algn="ctr"/>
            <a:r>
              <a:rPr lang="ru-RU" sz="3600" dirty="0"/>
              <a:t>РЕКОМЕНДАЦІЇ ЩОДО ПРОВЕДЕННЯ АТЕСТАЦІЇ </a:t>
            </a:r>
            <a:br>
              <a:rPr lang="ru-RU" sz="3600" dirty="0"/>
            </a:br>
            <a:r>
              <a:rPr lang="ru-RU" sz="3600" dirty="0"/>
              <a:t>у 2022-2023 н.р.:</a:t>
            </a:r>
            <a:endParaRPr sz="3600" dirty="0"/>
          </a:p>
        </p:txBody>
      </p:sp>
    </p:spTree>
    <p:extLst>
      <p:ext uri="{BB962C8B-B14F-4D97-AF65-F5344CB8AC3E}">
        <p14:creationId xmlns:p14="http://schemas.microsoft.com/office/powerpoint/2010/main" val="2731908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98"/>
        <p:cNvGrpSpPr/>
        <p:nvPr/>
      </p:nvGrpSpPr>
      <p:grpSpPr>
        <a:xfrm>
          <a:off x="0" y="0"/>
          <a:ext cx="0" cy="0"/>
          <a:chOff x="0" y="0"/>
          <a:chExt cx="0" cy="0"/>
        </a:xfrm>
      </p:grpSpPr>
      <p:sp>
        <p:nvSpPr>
          <p:cNvPr id="35" name="Google Shape;1480;p48"/>
          <p:cNvSpPr txBox="1"/>
          <p:nvPr/>
        </p:nvSpPr>
        <p:spPr>
          <a:xfrm>
            <a:off x="735645" y="164426"/>
            <a:ext cx="7844591" cy="4979074"/>
          </a:xfrm>
          <a:prstGeom prst="rect">
            <a:avLst/>
          </a:prstGeom>
          <a:noFill/>
          <a:ln>
            <a:noFill/>
          </a:ln>
        </p:spPr>
        <p:txBody>
          <a:bodyPr spcFirstLastPara="1" wrap="square" lIns="91425" tIns="91425" rIns="91425" bIns="91425" anchor="t" anchorCtr="0">
            <a:spAutoFit/>
          </a:bodyPr>
          <a:lstStyle/>
          <a:p>
            <a:pPr marL="171450" indent="-171450" algn="just">
              <a:buFont typeface="Wingdings" panose="05000000000000000000" pitchFamily="2" charset="2"/>
              <a:buChar char="Ø"/>
            </a:pPr>
            <a:r>
              <a:rPr lang="uk-UA" sz="1200" b="1" dirty="0">
                <a:solidFill>
                  <a:srgbClr val="002060"/>
                </a:solidFill>
                <a:latin typeface="Raleway Medium"/>
                <a:ea typeface="Raleway Medium"/>
                <a:cs typeface="Raleway Medium"/>
                <a:sym typeface="Raleway Medium"/>
              </a:rPr>
              <a:t>Організувати системне відпрацювання механізму проведення засідань атестаційної комісії у режимі онлайн (дистанційний формат) з використанням</a:t>
            </a:r>
            <a:r>
              <a:rPr lang="en-US" sz="1200" b="1" dirty="0">
                <a:solidFill>
                  <a:srgbClr val="002060"/>
                </a:solidFill>
                <a:latin typeface="Raleway Medium"/>
                <a:ea typeface="Raleway Medium"/>
                <a:cs typeface="Raleway Medium"/>
                <a:sym typeface="Raleway Medium"/>
              </a:rPr>
              <a:t> </a:t>
            </a:r>
            <a:r>
              <a:rPr lang="uk-UA" sz="1200" b="1" dirty="0">
                <a:solidFill>
                  <a:srgbClr val="002060"/>
                </a:solidFill>
                <a:latin typeface="Raleway Medium"/>
                <a:ea typeface="Raleway Medium"/>
                <a:cs typeface="Raleway Medium"/>
                <a:sym typeface="Raleway Medium"/>
              </a:rPr>
              <a:t>платформи </a:t>
            </a:r>
            <a:r>
              <a:rPr lang="en-US" sz="1200" b="1" dirty="0">
                <a:solidFill>
                  <a:srgbClr val="002060"/>
                </a:solidFill>
                <a:latin typeface="Raleway Medium"/>
                <a:ea typeface="Raleway Medium"/>
                <a:cs typeface="Raleway Medium"/>
                <a:sym typeface="Raleway Medium"/>
              </a:rPr>
              <a:t>Microsoft Teams</a:t>
            </a:r>
            <a:r>
              <a:rPr lang="uk-UA" sz="1200" b="1" dirty="0">
                <a:solidFill>
                  <a:srgbClr val="002060"/>
                </a:solidFill>
                <a:latin typeface="Raleway Medium"/>
                <a:ea typeface="Raleway Medium"/>
                <a:cs typeface="Raleway Medium"/>
                <a:sym typeface="Raleway Medium"/>
              </a:rPr>
              <a:t>;</a:t>
            </a:r>
            <a:br>
              <a:rPr lang="uk-UA" sz="1200" b="1" dirty="0">
                <a:solidFill>
                  <a:srgbClr val="002060"/>
                </a:solidFill>
                <a:latin typeface="Raleway Medium"/>
                <a:ea typeface="Raleway Medium"/>
                <a:cs typeface="Raleway Medium"/>
                <a:sym typeface="Raleway Medium"/>
              </a:rPr>
            </a:br>
            <a:r>
              <a:rPr lang="uk-UA" sz="1200" b="1" dirty="0">
                <a:solidFill>
                  <a:srgbClr val="002060"/>
                </a:solidFill>
                <a:latin typeface="Raleway Medium"/>
                <a:ea typeface="Raleway Medium"/>
                <a:cs typeface="Raleway Medium"/>
                <a:sym typeface="Raleway Medium"/>
              </a:rPr>
              <a:t> </a:t>
            </a:r>
          </a:p>
          <a:p>
            <a:pPr marL="171450" indent="-171450" algn="just">
              <a:buFont typeface="Wingdings" panose="05000000000000000000" pitchFamily="2" charset="2"/>
              <a:buChar char="Ø"/>
            </a:pPr>
            <a:r>
              <a:rPr lang="uk-UA" sz="1200" b="1" dirty="0">
                <a:solidFill>
                  <a:srgbClr val="002060"/>
                </a:solidFill>
                <a:latin typeface="Raleway Medium"/>
                <a:ea typeface="Raleway Medium"/>
                <a:cs typeface="Raleway Medium"/>
                <a:sym typeface="Raleway Medium"/>
              </a:rPr>
              <a:t>Створити хмарне сховище для збереження та оцінювання атестаційних матеріалів педагогічних працівників, які підлягають атестації у 2022-2023 навчальному році;</a:t>
            </a:r>
            <a:br>
              <a:rPr lang="uk-UA" sz="1200" b="1" dirty="0">
                <a:solidFill>
                  <a:srgbClr val="002060"/>
                </a:solidFill>
                <a:latin typeface="Raleway Medium"/>
                <a:ea typeface="Raleway Medium"/>
                <a:cs typeface="Raleway Medium"/>
                <a:sym typeface="Raleway Medium"/>
              </a:rPr>
            </a:br>
            <a:endParaRPr lang="uk-UA" sz="1200" b="1" dirty="0">
              <a:solidFill>
                <a:srgbClr val="002060"/>
              </a:solidFill>
              <a:latin typeface="Raleway Medium"/>
              <a:ea typeface="Raleway Medium"/>
              <a:cs typeface="Raleway Medium"/>
              <a:sym typeface="Raleway Medium"/>
            </a:endParaRPr>
          </a:p>
          <a:p>
            <a:pPr marL="171450" indent="-171450" algn="just">
              <a:buFont typeface="Wingdings" panose="05000000000000000000" pitchFamily="2" charset="2"/>
              <a:buChar char="Ø"/>
            </a:pPr>
            <a:r>
              <a:rPr lang="uk-UA" sz="1200" b="1" dirty="0">
                <a:solidFill>
                  <a:srgbClr val="002060"/>
                </a:solidFill>
                <a:latin typeface="Raleway Medium"/>
                <a:ea typeface="Raleway Medium"/>
                <a:cs typeface="Raleway Medium"/>
                <a:sym typeface="Raleway Medium"/>
              </a:rPr>
              <a:t>Скоротити кількість членів атестаційної комісії до мінімальної, але не менше п’яти осіб (</a:t>
            </a:r>
            <a:r>
              <a:rPr lang="uk-UA" sz="1200" b="1" dirty="0" err="1">
                <a:solidFill>
                  <a:srgbClr val="002060"/>
                </a:solidFill>
                <a:latin typeface="Raleway Medium"/>
                <a:ea typeface="Raleway Medium"/>
                <a:cs typeface="Raleway Medium"/>
                <a:sym typeface="Raleway Medium"/>
              </a:rPr>
              <a:t>обов’яково</a:t>
            </a:r>
            <a:r>
              <a:rPr lang="uk-UA" sz="1200" b="1" dirty="0">
                <a:solidFill>
                  <a:srgbClr val="002060"/>
                </a:solidFill>
                <a:latin typeface="Raleway Medium"/>
                <a:ea typeface="Raleway Medium"/>
                <a:cs typeface="Raleway Medium"/>
                <a:sym typeface="Raleway Medium"/>
              </a:rPr>
              <a:t> у склад комісії включати голову профспілки);</a:t>
            </a:r>
          </a:p>
          <a:p>
            <a:pPr algn="just"/>
            <a:endParaRPr lang="uk-UA" sz="1200" b="1" dirty="0">
              <a:solidFill>
                <a:srgbClr val="002060"/>
              </a:solidFill>
              <a:latin typeface="Raleway Medium"/>
              <a:ea typeface="Raleway Medium"/>
              <a:cs typeface="Raleway Medium"/>
              <a:sym typeface="Raleway Medium"/>
            </a:endParaRPr>
          </a:p>
          <a:p>
            <a:r>
              <a:rPr lang="uk-UA" sz="1200" b="1" u="sng" dirty="0">
                <a:solidFill>
                  <a:srgbClr val="002060"/>
                </a:solidFill>
                <a:latin typeface="Raleway Medium"/>
                <a:ea typeface="Raleway Medium"/>
                <a:cs typeface="Raleway Medium"/>
                <a:sym typeface="Raleway Medium"/>
              </a:rPr>
              <a:t>Атестаційним комісіям необхідно:</a:t>
            </a:r>
          </a:p>
          <a:p>
            <a:pPr marL="171450" indent="-171450" algn="just">
              <a:buFont typeface="Wingdings" panose="05000000000000000000" pitchFamily="2" charset="2"/>
              <a:buChar char="Ø"/>
            </a:pPr>
            <a:r>
              <a:rPr lang="uk-UA" sz="1200" b="1" dirty="0">
                <a:solidFill>
                  <a:srgbClr val="002060"/>
                </a:solidFill>
                <a:latin typeface="Raleway Medium"/>
                <a:ea typeface="Raleway Medium"/>
                <a:cs typeface="Raleway Medium"/>
                <a:sym typeface="Raleway Medium"/>
              </a:rPr>
              <a:t>проведення засідань атестаційних комісій </a:t>
            </a:r>
            <a:r>
              <a:rPr lang="uk-UA" sz="1200" b="1" dirty="0">
                <a:solidFill>
                  <a:srgbClr val="C00000"/>
                </a:solidFill>
                <a:latin typeface="Raleway Medium"/>
                <a:ea typeface="Raleway Medium"/>
                <a:cs typeface="Raleway Medium"/>
                <a:sym typeface="Raleway Medium"/>
              </a:rPr>
              <a:t>в режимі онлайн</a:t>
            </a:r>
            <a:r>
              <a:rPr lang="uk-UA" sz="1200" b="1" dirty="0">
                <a:solidFill>
                  <a:srgbClr val="002060"/>
                </a:solidFill>
                <a:latin typeface="Raleway Medium"/>
                <a:ea typeface="Raleway Medium"/>
                <a:cs typeface="Raleway Medium"/>
                <a:sym typeface="Raleway Medium"/>
              </a:rPr>
              <a:t>, як за участі педагогічного працівника чи його представника, так і у випадку відсутності у нього можливості підключитися в режимі онлайн до відповідного засідання атестаційної комісії;</a:t>
            </a:r>
          </a:p>
          <a:p>
            <a:pPr marL="171450" indent="-171450" algn="just">
              <a:buFont typeface="Wingdings" panose="05000000000000000000" pitchFamily="2" charset="2"/>
              <a:buChar char="Ø"/>
            </a:pPr>
            <a:r>
              <a:rPr lang="uk-UA" sz="1200" b="1" dirty="0">
                <a:solidFill>
                  <a:srgbClr val="002060"/>
                </a:solidFill>
                <a:latin typeface="Raleway Medium"/>
                <a:ea typeface="Raleway Medium"/>
                <a:cs typeface="Raleway Medium"/>
                <a:sym typeface="Raleway Medium"/>
              </a:rPr>
              <a:t>подання необхідних матеріалів до атестаційних комісій засобами електронного та/або поштового зв'язку;</a:t>
            </a:r>
          </a:p>
          <a:p>
            <a:pPr marL="171450" indent="-171450" algn="just">
              <a:buFont typeface="Wingdings" panose="05000000000000000000" pitchFamily="2" charset="2"/>
              <a:buChar char="Ø"/>
            </a:pPr>
            <a:r>
              <a:rPr lang="uk-UA" sz="1200" b="1" dirty="0">
                <a:solidFill>
                  <a:srgbClr val="C00000"/>
                </a:solidFill>
                <a:latin typeface="Raleway Medium"/>
                <a:ea typeface="Raleway Medium"/>
                <a:cs typeface="Raleway Medium"/>
                <a:sym typeface="Raleway Medium"/>
              </a:rPr>
              <a:t>проводити засідання атестаційної комісії онлайн </a:t>
            </a:r>
            <a:r>
              <a:rPr lang="uk-UA" sz="1200" b="1" dirty="0">
                <a:solidFill>
                  <a:srgbClr val="002060"/>
                </a:solidFill>
                <a:latin typeface="Raleway Medium"/>
                <a:ea typeface="Raleway Medium"/>
                <a:cs typeface="Raleway Medium"/>
                <a:sym typeface="Raleway Medium"/>
              </a:rPr>
              <a:t>як за участі педагогічних працівників, так і якщо вони не мають можливості долучитися;</a:t>
            </a:r>
          </a:p>
          <a:p>
            <a:pPr marL="171450" indent="-171450" algn="just">
              <a:buFont typeface="Wingdings" panose="05000000000000000000" pitchFamily="2" charset="2"/>
              <a:buChar char="Ø"/>
            </a:pPr>
            <a:r>
              <a:rPr lang="uk-UA" sz="1200" b="1" dirty="0">
                <a:solidFill>
                  <a:srgbClr val="002060"/>
                </a:solidFill>
                <a:latin typeface="Raleway Medium"/>
                <a:ea typeface="Raleway Medium"/>
                <a:cs typeface="Raleway Medium"/>
                <a:sym typeface="Raleway Medium"/>
              </a:rPr>
              <a:t>у разі неявки педагога на засідання атестаційної комісії, вважати його відсутнім з об’єктивних причин </a:t>
            </a:r>
            <a:r>
              <a:rPr lang="uk-UA" sz="1200" b="1" dirty="0">
                <a:solidFill>
                  <a:srgbClr val="C00000"/>
                </a:solidFill>
                <a:latin typeface="Raleway Medium"/>
                <a:ea typeface="Raleway Medium"/>
                <a:cs typeface="Raleway Medium"/>
                <a:sym typeface="Raleway Medium"/>
              </a:rPr>
              <a:t>за винятком випадків атестації працівників, стосовно яких порушено питання про невідповідність займаній посаді;</a:t>
            </a:r>
          </a:p>
          <a:p>
            <a:pPr marL="171450" indent="-171450" algn="just">
              <a:buFont typeface="Wingdings" panose="05000000000000000000" pitchFamily="2" charset="2"/>
              <a:buChar char="Ø"/>
            </a:pPr>
            <a:r>
              <a:rPr lang="uk-UA" sz="1200" b="1" dirty="0">
                <a:solidFill>
                  <a:srgbClr val="002060"/>
                </a:solidFill>
                <a:latin typeface="Raleway Medium"/>
                <a:ea typeface="Raleway Medium"/>
                <a:cs typeface="Raleway Medium"/>
                <a:sym typeface="Raleway Medium"/>
              </a:rPr>
              <a:t>надсилати копію протоколу </a:t>
            </a:r>
            <a:r>
              <a:rPr lang="uk-UA" sz="1200" b="1" dirty="0" err="1">
                <a:solidFill>
                  <a:srgbClr val="002060"/>
                </a:solidFill>
                <a:latin typeface="Raleway Medium"/>
                <a:ea typeface="Raleway Medium"/>
                <a:cs typeface="Raleway Medium"/>
                <a:sym typeface="Raleway Medium"/>
              </a:rPr>
              <a:t>атестантам</a:t>
            </a:r>
            <a:r>
              <a:rPr lang="uk-UA" sz="1200" b="1" dirty="0">
                <a:solidFill>
                  <a:srgbClr val="002060"/>
                </a:solidFill>
                <a:latin typeface="Raleway Medium"/>
                <a:ea typeface="Raleway Medium"/>
                <a:cs typeface="Raleway Medium"/>
                <a:sym typeface="Raleway Medium"/>
              </a:rPr>
              <a:t> з метою інформування про прийняті рішення атестаційної комісії у дистанційному форматі;</a:t>
            </a:r>
          </a:p>
          <a:p>
            <a:pPr marL="171450" indent="-171450">
              <a:buFont typeface="Wingdings" panose="05000000000000000000" pitchFamily="2" charset="2"/>
              <a:buChar char="Ø"/>
            </a:pPr>
            <a:r>
              <a:rPr lang="uk-UA" sz="1200" b="1" dirty="0">
                <a:solidFill>
                  <a:srgbClr val="002060"/>
                </a:solidFill>
                <a:latin typeface="Raleway Medium"/>
                <a:ea typeface="Raleway Medium"/>
                <a:cs typeface="Raleway Medium"/>
                <a:sym typeface="Raleway Medium"/>
              </a:rPr>
              <a:t>враховувати у процесі організації атестації інтереси та можливості педагогічного працівника, який атестується;</a:t>
            </a:r>
          </a:p>
          <a:p>
            <a:pPr marL="171450" indent="-171450">
              <a:buFont typeface="Wingdings" panose="05000000000000000000" pitchFamily="2" charset="2"/>
              <a:buChar char="Ø"/>
            </a:pPr>
            <a:r>
              <a:rPr lang="uk-UA" sz="1200" b="1" dirty="0">
                <a:solidFill>
                  <a:srgbClr val="002060"/>
                </a:solidFill>
                <a:latin typeface="Raleway Medium"/>
                <a:ea typeface="Raleway Medium"/>
                <a:cs typeface="Raleway Medium"/>
                <a:sym typeface="Raleway Medium"/>
              </a:rPr>
              <a:t>організувати роботу щодо </a:t>
            </a:r>
            <a:r>
              <a:rPr lang="uk-UA" sz="1200" b="1" dirty="0" err="1">
                <a:solidFill>
                  <a:srgbClr val="002060"/>
                </a:solidFill>
                <a:latin typeface="Raleway Medium"/>
                <a:ea typeface="Raleway Medium"/>
                <a:cs typeface="Raleway Medium"/>
                <a:sym typeface="Raleway Medium"/>
              </a:rPr>
              <a:t>цифровізації</a:t>
            </a:r>
            <a:r>
              <a:rPr lang="uk-UA" sz="1200" b="1" dirty="0">
                <a:solidFill>
                  <a:srgbClr val="002060"/>
                </a:solidFill>
                <a:latin typeface="Raleway Medium"/>
                <a:ea typeface="Raleway Medium"/>
                <a:cs typeface="Raleway Medium"/>
                <a:sym typeface="Raleway Medium"/>
              </a:rPr>
              <a:t> наявних документів про освіту, підвищення кваліфікації, атестаційних листів з метою їх збереження в хмарних сервісах.</a:t>
            </a:r>
          </a:p>
        </p:txBody>
      </p:sp>
    </p:spTree>
    <p:extLst>
      <p:ext uri="{BB962C8B-B14F-4D97-AF65-F5344CB8AC3E}">
        <p14:creationId xmlns:p14="http://schemas.microsoft.com/office/powerpoint/2010/main" val="660617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6" name="Рисунок 5"/>
          <p:cNvPicPr>
            <a:picLocks noChangeAspect="1"/>
          </p:cNvPicPr>
          <p:nvPr/>
        </p:nvPicPr>
        <p:blipFill>
          <a:blip r:embed="rId3"/>
          <a:stretch>
            <a:fillRect/>
          </a:stretch>
        </p:blipFill>
        <p:spPr>
          <a:xfrm>
            <a:off x="0" y="0"/>
            <a:ext cx="9144000" cy="5143500"/>
          </a:xfrm>
          <a:prstGeom prst="rect">
            <a:avLst/>
          </a:prstGeom>
        </p:spPr>
      </p:pic>
      <p:pic>
        <p:nvPicPr>
          <p:cNvPr id="7" name="Рисунок 6"/>
          <p:cNvPicPr>
            <a:picLocks noChangeAspect="1"/>
          </p:cNvPicPr>
          <p:nvPr/>
        </p:nvPicPr>
        <p:blipFill>
          <a:blip r:embed="rId4"/>
          <a:stretch>
            <a:fillRect/>
          </a:stretch>
        </p:blipFill>
        <p:spPr>
          <a:xfrm>
            <a:off x="150153" y="3458220"/>
            <a:ext cx="1874631" cy="1636295"/>
          </a:xfrm>
          <a:prstGeom prst="ellipse">
            <a:avLst/>
          </a:prstGeom>
          <a:ln>
            <a:noFill/>
          </a:ln>
          <a:effectLst>
            <a:softEdge rad="112500"/>
          </a:effectLst>
        </p:spPr>
      </p:pic>
      <p:pic>
        <p:nvPicPr>
          <p:cNvPr id="8" name="Рисунок 7"/>
          <p:cNvPicPr>
            <a:picLocks noChangeAspect="1"/>
          </p:cNvPicPr>
          <p:nvPr/>
        </p:nvPicPr>
        <p:blipFill>
          <a:blip r:embed="rId5"/>
          <a:stretch>
            <a:fillRect/>
          </a:stretch>
        </p:blipFill>
        <p:spPr>
          <a:xfrm>
            <a:off x="7198322" y="61877"/>
            <a:ext cx="1945677" cy="1443789"/>
          </a:xfrm>
          <a:prstGeom prst="ellipse">
            <a:avLst/>
          </a:prstGeom>
          <a:ln>
            <a:noFill/>
          </a:ln>
          <a:effectLst>
            <a:softEdge rad="112500"/>
          </a:effectLst>
        </p:spPr>
      </p:pic>
      <p:pic>
        <p:nvPicPr>
          <p:cNvPr id="9" name="Рисунок 8"/>
          <p:cNvPicPr>
            <a:picLocks noChangeAspect="1"/>
          </p:cNvPicPr>
          <p:nvPr/>
        </p:nvPicPr>
        <p:blipFill rotWithShape="1">
          <a:blip r:embed="rId6"/>
          <a:srcRect l="16076" t="191" r="16677" b="-191"/>
          <a:stretch/>
        </p:blipFill>
        <p:spPr>
          <a:xfrm>
            <a:off x="67650" y="61877"/>
            <a:ext cx="1857403" cy="1636294"/>
          </a:xfrm>
          <a:prstGeom prst="ellipse">
            <a:avLst/>
          </a:prstGeom>
          <a:ln>
            <a:noFill/>
          </a:ln>
          <a:effectLst>
            <a:softEdge rad="112500"/>
          </a:effectLst>
        </p:spPr>
      </p:pic>
      <p:pic>
        <p:nvPicPr>
          <p:cNvPr id="10" name="Рисунок 9"/>
          <p:cNvPicPr>
            <a:picLocks noChangeAspect="1"/>
          </p:cNvPicPr>
          <p:nvPr/>
        </p:nvPicPr>
        <p:blipFill>
          <a:blip r:embed="rId7"/>
          <a:stretch>
            <a:fillRect/>
          </a:stretch>
        </p:blipFill>
        <p:spPr>
          <a:xfrm>
            <a:off x="7198322" y="3705654"/>
            <a:ext cx="1945676" cy="1437846"/>
          </a:xfrm>
          <a:prstGeom prst="rect">
            <a:avLst/>
          </a:prstGeom>
        </p:spPr>
      </p:pic>
    </p:spTree>
    <p:extLst>
      <p:ext uri="{BB962C8B-B14F-4D97-AF65-F5344CB8AC3E}">
        <p14:creationId xmlns:p14="http://schemas.microsoft.com/office/powerpoint/2010/main" val="3024404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6"/>
        <p:cNvGrpSpPr/>
        <p:nvPr/>
      </p:nvGrpSpPr>
      <p:grpSpPr>
        <a:xfrm>
          <a:off x="0" y="0"/>
          <a:ext cx="0" cy="0"/>
          <a:chOff x="0" y="0"/>
          <a:chExt cx="0" cy="0"/>
        </a:xfrm>
      </p:grpSpPr>
      <p:sp>
        <p:nvSpPr>
          <p:cNvPr id="1207" name="Google Shape;1207;p34"/>
          <p:cNvSpPr txBox="1">
            <a:spLocks noGrp="1"/>
          </p:cNvSpPr>
          <p:nvPr>
            <p:ph type="title"/>
          </p:nvPr>
        </p:nvSpPr>
        <p:spPr>
          <a:xfrm>
            <a:off x="660018" y="-9800"/>
            <a:ext cx="765841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uk-UA" dirty="0">
                <a:solidFill>
                  <a:srgbClr val="002060"/>
                </a:solidFill>
              </a:rPr>
              <a:t>Нормативно-правове забезпечення</a:t>
            </a:r>
            <a:endParaRPr dirty="0">
              <a:solidFill>
                <a:srgbClr val="002060"/>
              </a:solidFill>
            </a:endParaRPr>
          </a:p>
        </p:txBody>
      </p:sp>
      <p:sp>
        <p:nvSpPr>
          <p:cNvPr id="1208" name="Google Shape;1208;p34"/>
          <p:cNvSpPr txBox="1"/>
          <p:nvPr/>
        </p:nvSpPr>
        <p:spPr>
          <a:xfrm>
            <a:off x="593804" y="446022"/>
            <a:ext cx="7883303" cy="4697478"/>
          </a:xfrm>
          <a:prstGeom prst="rect">
            <a:avLst/>
          </a:prstGeom>
          <a:noFill/>
          <a:ln>
            <a:noFill/>
          </a:ln>
        </p:spPr>
        <p:txBody>
          <a:bodyPr spcFirstLastPara="1" wrap="square" lIns="91425" tIns="91425" rIns="0" bIns="91425" anchor="t" anchorCtr="0">
            <a:noAutofit/>
          </a:bodyPr>
          <a:lstStyle/>
          <a:p>
            <a:pPr marL="171450" lvl="0" indent="-171450">
              <a:buFont typeface="Wingdings" panose="05000000000000000000" pitchFamily="2" charset="2"/>
              <a:buChar char="ü"/>
            </a:pPr>
            <a:r>
              <a:rPr lang="uk-UA" sz="1200" dirty="0">
                <a:solidFill>
                  <a:schemeClr val="dk1"/>
                </a:solidFill>
                <a:latin typeface="Raleway"/>
                <a:ea typeface="Raleway"/>
                <a:cs typeface="Raleway"/>
                <a:sym typeface="Raleway"/>
              </a:rPr>
              <a:t>Закон України «Про освіту» від 05.09.2017 № 2145-</a:t>
            </a:r>
            <a:r>
              <a:rPr lang="en-US" sz="1200" dirty="0">
                <a:solidFill>
                  <a:schemeClr val="dk1"/>
                </a:solidFill>
                <a:latin typeface="Raleway"/>
                <a:ea typeface="Raleway"/>
                <a:cs typeface="Raleway"/>
                <a:sym typeface="Raleway"/>
              </a:rPr>
              <a:t>VIII </a:t>
            </a:r>
            <a:endParaRPr lang="uk-UA" sz="1200" dirty="0">
              <a:solidFill>
                <a:schemeClr val="dk1"/>
              </a:solidFill>
              <a:latin typeface="Raleway"/>
              <a:ea typeface="Raleway"/>
              <a:cs typeface="Raleway"/>
              <a:sym typeface="Raleway"/>
            </a:endParaRPr>
          </a:p>
          <a:p>
            <a:pPr lvl="0"/>
            <a:r>
              <a:rPr lang="uk-UA" sz="1200" dirty="0">
                <a:solidFill>
                  <a:schemeClr val="dk1"/>
                </a:solidFill>
                <a:latin typeface="Raleway"/>
                <a:ea typeface="Raleway"/>
                <a:cs typeface="Raleway"/>
                <a:sym typeface="Raleway"/>
              </a:rPr>
              <a:t>	</a:t>
            </a:r>
            <a:r>
              <a:rPr lang="en-US" sz="1200" dirty="0">
                <a:solidFill>
                  <a:schemeClr val="dk1"/>
                </a:solidFill>
                <a:latin typeface="Raleway"/>
                <a:ea typeface="Raleway"/>
                <a:cs typeface="Raleway"/>
                <a:sym typeface="Raleway"/>
              </a:rPr>
              <a:t>[</a:t>
            </a:r>
            <a:r>
              <a:rPr lang="uk-UA" sz="1200" dirty="0">
                <a:solidFill>
                  <a:schemeClr val="dk1"/>
                </a:solidFill>
                <a:latin typeface="Raleway"/>
                <a:ea typeface="Raleway"/>
                <a:cs typeface="Raleway"/>
                <a:sym typeface="Raleway"/>
              </a:rPr>
              <a:t>Електронний ресурс]. – Режим доступу: </a:t>
            </a:r>
            <a:r>
              <a:rPr lang="en-US" sz="1200" dirty="0">
                <a:solidFill>
                  <a:schemeClr val="dk1"/>
                </a:solidFill>
                <a:latin typeface="Raleway"/>
                <a:ea typeface="Raleway"/>
                <a:cs typeface="Raleway"/>
                <a:sym typeface="Raleway"/>
                <a:hlinkClick r:id="rId3"/>
              </a:rPr>
              <a:t>https://zakon.rada.gov.ua/laws/show/2145-19#Text</a:t>
            </a:r>
            <a:endParaRPr lang="uk-UA" sz="1200" dirty="0">
              <a:solidFill>
                <a:schemeClr val="dk1"/>
              </a:solidFill>
              <a:latin typeface="Raleway"/>
              <a:ea typeface="Raleway"/>
              <a:cs typeface="Raleway"/>
              <a:sym typeface="Raleway"/>
            </a:endParaRPr>
          </a:p>
          <a:p>
            <a:pPr marL="171450" lvl="0" indent="-171450">
              <a:buFont typeface="Wingdings" panose="05000000000000000000" pitchFamily="2" charset="2"/>
              <a:buChar char="ü"/>
            </a:pPr>
            <a:r>
              <a:rPr lang="uk-UA" sz="1200" dirty="0">
                <a:solidFill>
                  <a:schemeClr val="dk1"/>
                </a:solidFill>
                <a:latin typeface="Raleway"/>
                <a:ea typeface="Raleway"/>
                <a:cs typeface="Raleway"/>
                <a:sym typeface="Raleway"/>
              </a:rPr>
              <a:t>Закон України «Про повну загальну середню освіту» від 16.01.2020 №463-</a:t>
            </a:r>
            <a:r>
              <a:rPr lang="en-US" sz="1200" dirty="0">
                <a:solidFill>
                  <a:schemeClr val="dk1"/>
                </a:solidFill>
                <a:latin typeface="Raleway"/>
                <a:ea typeface="Raleway"/>
                <a:cs typeface="Raleway"/>
                <a:sym typeface="Raleway"/>
              </a:rPr>
              <a:t>IX </a:t>
            </a:r>
            <a:endParaRPr lang="uk-UA" sz="1200" dirty="0">
              <a:solidFill>
                <a:schemeClr val="dk1"/>
              </a:solidFill>
              <a:latin typeface="Raleway"/>
              <a:ea typeface="Raleway"/>
              <a:cs typeface="Raleway"/>
              <a:sym typeface="Raleway"/>
            </a:endParaRPr>
          </a:p>
          <a:p>
            <a:pPr lvl="0"/>
            <a:r>
              <a:rPr lang="uk-UA" sz="1200" dirty="0">
                <a:solidFill>
                  <a:schemeClr val="dk1"/>
                </a:solidFill>
                <a:latin typeface="Raleway"/>
                <a:ea typeface="Raleway"/>
                <a:cs typeface="Raleway"/>
                <a:sym typeface="Raleway"/>
              </a:rPr>
              <a:t>	</a:t>
            </a:r>
            <a:r>
              <a:rPr lang="en-US" sz="1200" dirty="0">
                <a:solidFill>
                  <a:schemeClr val="dk1"/>
                </a:solidFill>
                <a:latin typeface="Raleway"/>
                <a:ea typeface="Raleway"/>
                <a:cs typeface="Raleway"/>
                <a:sym typeface="Raleway"/>
              </a:rPr>
              <a:t>[</a:t>
            </a:r>
            <a:r>
              <a:rPr lang="uk-UA" sz="1200" dirty="0">
                <a:solidFill>
                  <a:schemeClr val="dk1"/>
                </a:solidFill>
                <a:latin typeface="Raleway"/>
                <a:ea typeface="Raleway"/>
                <a:cs typeface="Raleway"/>
                <a:sym typeface="Raleway"/>
              </a:rPr>
              <a:t>Електронний ресурс]. – Режим доступу: </a:t>
            </a:r>
            <a:r>
              <a:rPr lang="en-US" sz="1200" dirty="0">
                <a:solidFill>
                  <a:schemeClr val="dk1"/>
                </a:solidFill>
                <a:latin typeface="Raleway"/>
                <a:ea typeface="Raleway"/>
                <a:cs typeface="Raleway"/>
                <a:sym typeface="Raleway"/>
                <a:hlinkClick r:id="rId4"/>
              </a:rPr>
              <a:t>https://zakon.rada.gov.ua/laws/show/463-20#Text</a:t>
            </a:r>
            <a:endParaRPr lang="uk-UA" sz="1200" dirty="0">
              <a:solidFill>
                <a:schemeClr val="dk1"/>
              </a:solidFill>
              <a:latin typeface="Raleway"/>
              <a:ea typeface="Raleway"/>
              <a:cs typeface="Raleway"/>
              <a:sym typeface="Raleway"/>
            </a:endParaRPr>
          </a:p>
          <a:p>
            <a:pPr marL="171450" lvl="0" indent="-171450">
              <a:buFont typeface="Wingdings" panose="05000000000000000000" pitchFamily="2" charset="2"/>
              <a:buChar char="ü"/>
            </a:pPr>
            <a:r>
              <a:rPr lang="uk-UA" sz="1200" dirty="0">
                <a:solidFill>
                  <a:schemeClr val="dk1"/>
                </a:solidFill>
                <a:latin typeface="Raleway"/>
                <a:ea typeface="Raleway"/>
                <a:cs typeface="Raleway"/>
                <a:sym typeface="Raleway"/>
              </a:rPr>
              <a:t>Наказ Міністерства освіти і науки України від 06.10.2010 р. № 930 «Про затвердження Типового положення про атестацію педагогічних працівників» </a:t>
            </a:r>
          </a:p>
          <a:p>
            <a:pPr lvl="0"/>
            <a:r>
              <a:rPr lang="uk-UA" sz="1200" dirty="0">
                <a:solidFill>
                  <a:schemeClr val="dk1"/>
                </a:solidFill>
                <a:latin typeface="Raleway"/>
                <a:ea typeface="Raleway"/>
                <a:cs typeface="Raleway"/>
                <a:sym typeface="Raleway"/>
              </a:rPr>
              <a:t>	[Електронний ресурс]. – Режим доступу : </a:t>
            </a:r>
            <a:r>
              <a:rPr lang="en-US" sz="1200" dirty="0">
                <a:solidFill>
                  <a:schemeClr val="dk1"/>
                </a:solidFill>
                <a:latin typeface="Raleway"/>
                <a:ea typeface="Raleway"/>
                <a:cs typeface="Raleway"/>
                <a:sym typeface="Raleway"/>
                <a:hlinkClick r:id="rId5"/>
              </a:rPr>
              <a:t>http://zakon2.rada.gov.ua/laws/show/z1255-10</a:t>
            </a:r>
            <a:r>
              <a:rPr lang="en-US" sz="1200" dirty="0">
                <a:solidFill>
                  <a:schemeClr val="dk1"/>
                </a:solidFill>
                <a:latin typeface="Raleway"/>
                <a:ea typeface="Raleway"/>
                <a:cs typeface="Raleway"/>
                <a:sym typeface="Raleway"/>
              </a:rPr>
              <a:t>.</a:t>
            </a:r>
            <a:endParaRPr lang="uk-UA" sz="1200" dirty="0">
              <a:solidFill>
                <a:schemeClr val="dk1"/>
              </a:solidFill>
              <a:latin typeface="Raleway"/>
              <a:ea typeface="Raleway"/>
              <a:cs typeface="Raleway"/>
              <a:sym typeface="Raleway"/>
            </a:endParaRPr>
          </a:p>
          <a:p>
            <a:pPr marL="171450" lvl="0" indent="-171450">
              <a:buFont typeface="Wingdings" panose="05000000000000000000" pitchFamily="2" charset="2"/>
              <a:buChar char="ü"/>
            </a:pPr>
            <a:r>
              <a:rPr lang="uk-UA" sz="1200" dirty="0">
                <a:solidFill>
                  <a:schemeClr val="dk1"/>
                </a:solidFill>
                <a:latin typeface="Raleway"/>
                <a:ea typeface="Raleway"/>
                <a:cs typeface="Raleway"/>
                <a:sym typeface="Raleway"/>
              </a:rPr>
              <a:t>Лист Міністерства освіти і науки України від 27.03.2020 р. № 1/9-179  «Щодо проведення атестації педагогічних працівників у 2020 році в умовах карантину» </a:t>
            </a:r>
          </a:p>
          <a:p>
            <a:r>
              <a:rPr lang="uk-UA" sz="1200" dirty="0">
                <a:solidFill>
                  <a:schemeClr val="dk1"/>
                </a:solidFill>
                <a:latin typeface="Raleway"/>
                <a:ea typeface="Raleway"/>
                <a:cs typeface="Raleway"/>
                <a:sym typeface="Raleway"/>
              </a:rPr>
              <a:t>	[Електронний ресурс]. – Режим доступу: </a:t>
            </a:r>
            <a:endParaRPr lang="uk-UA" sz="1200">
              <a:solidFill>
                <a:schemeClr val="dk1"/>
              </a:solidFill>
              <a:latin typeface="Raleway"/>
              <a:ea typeface="Raleway"/>
              <a:cs typeface="Raleway"/>
            </a:endParaRPr>
          </a:p>
          <a:p>
            <a:pPr lvl="0"/>
            <a:endParaRPr lang="uk-UA" altLang="ru-RU" sz="1200" dirty="0">
              <a:solidFill>
                <a:srgbClr val="385723"/>
              </a:solidFill>
              <a:latin typeface="Raleway" panose="020B0604020202020204" charset="-52"/>
              <a:cs typeface="Times New Roman" panose="02020603050405020304" pitchFamily="18" charset="0"/>
              <a:hlinkClick r:id="rId6"/>
            </a:endParaRPr>
          </a:p>
          <a:p>
            <a:pPr marL="171450" indent="-171450" algn="just" eaLnBrk="1" hangingPunct="1">
              <a:spcBef>
                <a:spcPct val="0"/>
              </a:spcBef>
              <a:spcAft>
                <a:spcPts val="1200"/>
              </a:spcAft>
              <a:buFont typeface="Wingdings" panose="05000000000000000000" pitchFamily="2" charset="2"/>
              <a:buChar char="§"/>
              <a:defRPr/>
            </a:pPr>
            <a:r>
              <a:rPr lang="uk-UA" altLang="ru-RU" sz="1200" dirty="0">
                <a:solidFill>
                  <a:srgbClr val="385723"/>
                </a:solidFill>
                <a:latin typeface="Raleway" panose="020B0604020202020204" charset="-52"/>
                <a:cs typeface="Times New Roman" panose="02020603050405020304" pitchFamily="18" charset="0"/>
                <a:hlinkClick r:id="rId6"/>
              </a:rPr>
              <a:t>Закон України «Про дошкільну освіту» </a:t>
            </a:r>
            <a:endParaRPr lang="uk-UA" altLang="ru-RU" sz="1200" dirty="0">
              <a:solidFill>
                <a:srgbClr val="385723"/>
              </a:solidFill>
              <a:latin typeface="Raleway" panose="020B0604020202020204" charset="-52"/>
              <a:cs typeface="Times New Roman" panose="02020603050405020304" pitchFamily="18" charset="0"/>
            </a:endParaRPr>
          </a:p>
          <a:p>
            <a:pPr marL="171450" indent="-171450" algn="just" eaLnBrk="1" hangingPunct="1">
              <a:spcBef>
                <a:spcPct val="0"/>
              </a:spcBef>
              <a:spcAft>
                <a:spcPts val="1200"/>
              </a:spcAft>
              <a:buFont typeface="Wingdings" panose="05000000000000000000" pitchFamily="2" charset="2"/>
              <a:buChar char="§"/>
              <a:defRPr/>
            </a:pPr>
            <a:r>
              <a:rPr lang="uk-UA" altLang="ru-RU" sz="1200" dirty="0">
                <a:solidFill>
                  <a:srgbClr val="385723"/>
                </a:solidFill>
                <a:latin typeface="Raleway" panose="020B0604020202020204" charset="-52"/>
                <a:cs typeface="Times New Roman" panose="02020603050405020304" pitchFamily="18" charset="0"/>
                <a:hlinkClick r:id="rId7"/>
              </a:rPr>
              <a:t>Постанова КМУ від 12.03.2003 №305 (в редакції постанови КМУ від 27.01.2021 №86) «Про затвердження Положення про заклад дошкільної освіти»</a:t>
            </a:r>
            <a:endParaRPr lang="uk-UA" altLang="ru-RU" sz="1200" dirty="0">
              <a:solidFill>
                <a:srgbClr val="385723"/>
              </a:solidFill>
              <a:latin typeface="Raleway" panose="020B0604020202020204" charset="-52"/>
              <a:cs typeface="Times New Roman" panose="02020603050405020304" pitchFamily="18" charset="0"/>
            </a:endParaRPr>
          </a:p>
          <a:p>
            <a:pPr marL="171450" indent="-171450" algn="just" eaLnBrk="1" hangingPunct="1">
              <a:spcBef>
                <a:spcPct val="0"/>
              </a:spcBef>
              <a:spcAft>
                <a:spcPts val="1200"/>
              </a:spcAft>
              <a:buFont typeface="Wingdings" panose="05000000000000000000" pitchFamily="2" charset="2"/>
              <a:buChar char="§"/>
              <a:defRPr/>
            </a:pPr>
            <a:r>
              <a:rPr lang="uk-UA" altLang="ru-RU" sz="1200" dirty="0">
                <a:solidFill>
                  <a:srgbClr val="385723"/>
                </a:solidFill>
                <a:latin typeface="Raleway" panose="020B0604020202020204" charset="-52"/>
                <a:cs typeface="Times New Roman" panose="02020603050405020304" pitchFamily="18" charset="0"/>
                <a:hlinkClick r:id="rId8"/>
              </a:rPr>
              <a:t>Наказ Мінекономіки України від 28.09.2021 №620-21 «Про затвердження професійного стандарту «Керівник (директор) закладу дошкільної освіти»</a:t>
            </a:r>
            <a:endParaRPr lang="uk-UA" altLang="ru-RU" sz="1200" dirty="0">
              <a:solidFill>
                <a:srgbClr val="385723"/>
              </a:solidFill>
              <a:latin typeface="Raleway" panose="020B0604020202020204" charset="-52"/>
              <a:cs typeface="Times New Roman" panose="02020603050405020304" pitchFamily="18" charset="0"/>
            </a:endParaRPr>
          </a:p>
          <a:p>
            <a:pPr marL="171450" indent="-171450" algn="just" eaLnBrk="1" hangingPunct="1">
              <a:spcBef>
                <a:spcPct val="0"/>
              </a:spcBef>
              <a:spcAft>
                <a:spcPts val="1200"/>
              </a:spcAft>
              <a:buFont typeface="Wingdings" panose="05000000000000000000" pitchFamily="2" charset="2"/>
              <a:buChar char="§"/>
              <a:defRPr/>
            </a:pPr>
            <a:r>
              <a:rPr lang="uk-UA" altLang="ru-RU" sz="1200" dirty="0">
                <a:solidFill>
                  <a:srgbClr val="385723"/>
                </a:solidFill>
                <a:latin typeface="Raleway" panose="020B0604020202020204" charset="-52"/>
                <a:cs typeface="Times New Roman" panose="02020603050405020304" pitchFamily="18" charset="0"/>
                <a:hlinkClick r:id="rId9"/>
              </a:rPr>
              <a:t>Наказ Мінекономіки України від 19.10.2021 №755-21 «Про затвердження професійного стандарту «Вихователь закладу дошкільної освіти»</a:t>
            </a:r>
            <a:endParaRPr lang="uk-UA" altLang="ru-RU" sz="1200" dirty="0">
              <a:solidFill>
                <a:srgbClr val="385723"/>
              </a:solidFill>
              <a:latin typeface="Raleway" panose="020B0604020202020204" charset="-52"/>
              <a:cs typeface="Times New Roman" panose="02020603050405020304" pitchFamily="18" charset="0"/>
            </a:endParaRPr>
          </a:p>
          <a:p>
            <a:pPr marL="171450" lvl="0" indent="-171450">
              <a:buFont typeface="Wingdings" panose="05000000000000000000" pitchFamily="2" charset="2"/>
              <a:buChar char="Ø"/>
            </a:pPr>
            <a:r>
              <a:rPr lang="uk-UA" sz="1200" dirty="0">
                <a:solidFill>
                  <a:schemeClr val="dk1"/>
                </a:solidFill>
                <a:latin typeface="Raleway"/>
                <a:ea typeface="Raleway"/>
                <a:cs typeface="Raleway"/>
                <a:sym typeface="Raleway"/>
                <a:hlinkClick r:id="rId10"/>
              </a:rPr>
              <a:t>Закон України «Про позашкільну освіту» </a:t>
            </a:r>
            <a:endParaRPr lang="uk-UA" sz="1200" dirty="0">
              <a:solidFill>
                <a:schemeClr val="dk1"/>
              </a:solidFill>
              <a:latin typeface="Raleway"/>
              <a:ea typeface="Raleway"/>
              <a:cs typeface="Raleway"/>
              <a:sym typeface="Raleway"/>
            </a:endParaRPr>
          </a:p>
          <a:p>
            <a:pPr lvl="0"/>
            <a:endParaRPr lang="uk-UA" sz="1200" dirty="0">
              <a:solidFill>
                <a:schemeClr val="dk1"/>
              </a:solidFill>
              <a:latin typeface="Raleway"/>
              <a:ea typeface="Raleway"/>
              <a:cs typeface="Raleway"/>
              <a:sym typeface="Raleway"/>
            </a:endParaRPr>
          </a:p>
          <a:p>
            <a:pPr marL="171450" lvl="0" indent="-171450">
              <a:buFont typeface="Wingdings" panose="05000000000000000000" pitchFamily="2" charset="2"/>
              <a:buChar char="Ø"/>
            </a:pPr>
            <a:r>
              <a:rPr lang="ru-RU" sz="1200" dirty="0">
                <a:solidFill>
                  <a:schemeClr val="dk1"/>
                </a:solidFill>
                <a:latin typeface="Raleway"/>
                <a:ea typeface="Raleway"/>
                <a:cs typeface="Raleway"/>
                <a:sym typeface="Raleway"/>
                <a:hlinkClick r:id="rId11"/>
              </a:rPr>
              <a:t>ДОВІДНИК ДИРЕКТОРА ЗАКЛАДУ ПОЗАШКІЛЬНОЇ ОСВІТИ</a:t>
            </a:r>
            <a:endParaRPr lang="uk-UA" altLang="ru-RU" sz="1200" dirty="0">
              <a:solidFill>
                <a:srgbClr val="385723"/>
              </a:solidFill>
              <a:latin typeface="Raleway" panose="020B0604020202020204" charset="-52"/>
              <a:cs typeface="Times New Roman" panose="02020603050405020304" pitchFamily="18" charset="0"/>
            </a:endParaRPr>
          </a:p>
          <a:p>
            <a:pPr marL="171450" lvl="0" indent="-171450">
              <a:buFont typeface="Wingdings" panose="05000000000000000000" pitchFamily="2" charset="2"/>
              <a:buChar char="ü"/>
            </a:pPr>
            <a:endParaRPr lang="uk-UA" sz="1200" dirty="0">
              <a:solidFill>
                <a:schemeClr val="dk1"/>
              </a:solidFill>
              <a:latin typeface="Raleway"/>
              <a:ea typeface="Raleway"/>
              <a:cs typeface="Raleway"/>
              <a:sym typeface="Raleway"/>
            </a:endParaRPr>
          </a:p>
        </p:txBody>
      </p:sp>
      <p:sp>
        <p:nvSpPr>
          <p:cNvPr id="1212" name="Google Shape;1212;p34"/>
          <p:cNvSpPr/>
          <p:nvPr/>
        </p:nvSpPr>
        <p:spPr>
          <a:xfrm rot="-5400000">
            <a:off x="8338122" y="300159"/>
            <a:ext cx="872622" cy="435598"/>
          </a:xfrm>
          <a:custGeom>
            <a:avLst/>
            <a:gdLst/>
            <a:ahLst/>
            <a:cxnLst/>
            <a:rect l="l" t="t" r="r" b="b"/>
            <a:pathLst>
              <a:path w="36111" h="18026" extrusionOk="0">
                <a:moveTo>
                  <a:pt x="18055" y="1"/>
                </a:moveTo>
                <a:cubicBezTo>
                  <a:pt x="8055" y="1"/>
                  <a:pt x="0" y="8086"/>
                  <a:pt x="0" y="18025"/>
                </a:cubicBezTo>
                <a:lnTo>
                  <a:pt x="36110" y="18025"/>
                </a:lnTo>
                <a:cubicBezTo>
                  <a:pt x="36110" y="8056"/>
                  <a:pt x="28055" y="1"/>
                  <a:pt x="180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4"/>
          <p:cNvSpPr/>
          <p:nvPr/>
        </p:nvSpPr>
        <p:spPr>
          <a:xfrm rot="-5400000">
            <a:off x="8338122" y="1219365"/>
            <a:ext cx="872622" cy="435598"/>
          </a:xfrm>
          <a:custGeom>
            <a:avLst/>
            <a:gdLst/>
            <a:ahLst/>
            <a:cxnLst/>
            <a:rect l="l" t="t" r="r" b="b"/>
            <a:pathLst>
              <a:path w="36111" h="18026" extrusionOk="0">
                <a:moveTo>
                  <a:pt x="18055" y="1"/>
                </a:moveTo>
                <a:cubicBezTo>
                  <a:pt x="8055" y="1"/>
                  <a:pt x="0" y="8086"/>
                  <a:pt x="0" y="18025"/>
                </a:cubicBezTo>
                <a:lnTo>
                  <a:pt x="36110" y="18025"/>
                </a:lnTo>
                <a:cubicBezTo>
                  <a:pt x="36110" y="8056"/>
                  <a:pt x="28055" y="1"/>
                  <a:pt x="180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7"/>
        <p:cNvGrpSpPr/>
        <p:nvPr/>
      </p:nvGrpSpPr>
      <p:grpSpPr>
        <a:xfrm>
          <a:off x="0" y="0"/>
          <a:ext cx="0" cy="0"/>
          <a:chOff x="0" y="0"/>
          <a:chExt cx="0" cy="0"/>
        </a:xfrm>
      </p:grpSpPr>
      <p:sp>
        <p:nvSpPr>
          <p:cNvPr id="1408" name="Google Shape;1408;p46"/>
          <p:cNvSpPr/>
          <p:nvPr/>
        </p:nvSpPr>
        <p:spPr>
          <a:xfrm>
            <a:off x="2182555" y="1739324"/>
            <a:ext cx="933600" cy="7767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6"/>
          <p:cNvSpPr/>
          <p:nvPr/>
        </p:nvSpPr>
        <p:spPr>
          <a:xfrm>
            <a:off x="2279695" y="4074023"/>
            <a:ext cx="759900" cy="704233"/>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6"/>
          <p:cNvSpPr/>
          <p:nvPr/>
        </p:nvSpPr>
        <p:spPr>
          <a:xfrm>
            <a:off x="2205086" y="2840923"/>
            <a:ext cx="948943" cy="964413"/>
          </a:xfrm>
          <a:custGeom>
            <a:avLst/>
            <a:gdLst/>
            <a:ahLst/>
            <a:cxnLst/>
            <a:rect l="l" t="t" r="r" b="b"/>
            <a:pathLst>
              <a:path w="11886" h="11886" extrusionOk="0">
                <a:moveTo>
                  <a:pt x="5928" y="1"/>
                </a:moveTo>
                <a:lnTo>
                  <a:pt x="1" y="5958"/>
                </a:lnTo>
                <a:lnTo>
                  <a:pt x="5928" y="11886"/>
                </a:lnTo>
                <a:lnTo>
                  <a:pt x="11885" y="5958"/>
                </a:lnTo>
                <a:lnTo>
                  <a:pt x="59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6"/>
          <p:cNvSpPr/>
          <p:nvPr/>
        </p:nvSpPr>
        <p:spPr>
          <a:xfrm>
            <a:off x="2233298" y="607778"/>
            <a:ext cx="827733" cy="798099"/>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2" name="Google Shape;1412;p46"/>
          <p:cNvGrpSpPr/>
          <p:nvPr/>
        </p:nvGrpSpPr>
        <p:grpSpPr>
          <a:xfrm>
            <a:off x="2485998" y="3142448"/>
            <a:ext cx="362477" cy="361361"/>
            <a:chOff x="3513010" y="3816134"/>
            <a:chExt cx="362223" cy="361108"/>
          </a:xfrm>
        </p:grpSpPr>
        <p:sp>
          <p:nvSpPr>
            <p:cNvPr id="1413" name="Google Shape;1413;p46"/>
            <p:cNvSpPr/>
            <p:nvPr/>
          </p:nvSpPr>
          <p:spPr>
            <a:xfrm>
              <a:off x="3513010" y="3816134"/>
              <a:ext cx="362223" cy="361108"/>
            </a:xfrm>
            <a:custGeom>
              <a:avLst/>
              <a:gdLst/>
              <a:ahLst/>
              <a:cxnLst/>
              <a:rect l="l" t="t" r="r" b="b"/>
              <a:pathLst>
                <a:path w="11371" h="11336" extrusionOk="0">
                  <a:moveTo>
                    <a:pt x="1381" y="346"/>
                  </a:moveTo>
                  <a:cubicBezTo>
                    <a:pt x="1846" y="358"/>
                    <a:pt x="2262" y="715"/>
                    <a:pt x="2358" y="1191"/>
                  </a:cubicBezTo>
                  <a:lnTo>
                    <a:pt x="1881" y="1191"/>
                  </a:lnTo>
                  <a:cubicBezTo>
                    <a:pt x="1786" y="1191"/>
                    <a:pt x="1715" y="1263"/>
                    <a:pt x="1715" y="1358"/>
                  </a:cubicBezTo>
                  <a:cubicBezTo>
                    <a:pt x="1715" y="1727"/>
                    <a:pt x="1417" y="2025"/>
                    <a:pt x="1048" y="2025"/>
                  </a:cubicBezTo>
                  <a:cubicBezTo>
                    <a:pt x="667" y="2025"/>
                    <a:pt x="369" y="1727"/>
                    <a:pt x="369" y="1358"/>
                  </a:cubicBezTo>
                  <a:cubicBezTo>
                    <a:pt x="369" y="798"/>
                    <a:pt x="822" y="346"/>
                    <a:pt x="1381" y="346"/>
                  </a:cubicBezTo>
                  <a:close/>
                  <a:moveTo>
                    <a:pt x="2358" y="1537"/>
                  </a:moveTo>
                  <a:lnTo>
                    <a:pt x="2358" y="2037"/>
                  </a:lnTo>
                  <a:lnTo>
                    <a:pt x="1774" y="2037"/>
                  </a:lnTo>
                  <a:cubicBezTo>
                    <a:pt x="1893" y="1906"/>
                    <a:pt x="1977" y="1727"/>
                    <a:pt x="2012" y="1537"/>
                  </a:cubicBezTo>
                  <a:close/>
                  <a:moveTo>
                    <a:pt x="9109" y="4489"/>
                  </a:moveTo>
                  <a:lnTo>
                    <a:pt x="9109" y="4489"/>
                  </a:lnTo>
                  <a:cubicBezTo>
                    <a:pt x="8739" y="5049"/>
                    <a:pt x="8287" y="5585"/>
                    <a:pt x="7787" y="6085"/>
                  </a:cubicBezTo>
                  <a:cubicBezTo>
                    <a:pt x="7275" y="6597"/>
                    <a:pt x="6739" y="7037"/>
                    <a:pt x="6192" y="7406"/>
                  </a:cubicBezTo>
                  <a:cubicBezTo>
                    <a:pt x="6584" y="6859"/>
                    <a:pt x="7013" y="6323"/>
                    <a:pt x="7513" y="5823"/>
                  </a:cubicBezTo>
                  <a:cubicBezTo>
                    <a:pt x="8025" y="5311"/>
                    <a:pt x="8561" y="4870"/>
                    <a:pt x="9109" y="4489"/>
                  </a:cubicBezTo>
                  <a:close/>
                  <a:moveTo>
                    <a:pt x="4036" y="9359"/>
                  </a:moveTo>
                  <a:cubicBezTo>
                    <a:pt x="4346" y="9359"/>
                    <a:pt x="4620" y="9573"/>
                    <a:pt x="4691" y="9871"/>
                  </a:cubicBezTo>
                  <a:lnTo>
                    <a:pt x="3382" y="9871"/>
                  </a:lnTo>
                  <a:cubicBezTo>
                    <a:pt x="3453" y="9573"/>
                    <a:pt x="3727" y="9359"/>
                    <a:pt x="4036" y="9359"/>
                  </a:cubicBezTo>
                  <a:close/>
                  <a:moveTo>
                    <a:pt x="10359" y="9359"/>
                  </a:moveTo>
                  <a:cubicBezTo>
                    <a:pt x="10728" y="9359"/>
                    <a:pt x="11025" y="9657"/>
                    <a:pt x="11025" y="10026"/>
                  </a:cubicBezTo>
                  <a:cubicBezTo>
                    <a:pt x="11025" y="10597"/>
                    <a:pt x="10585" y="11038"/>
                    <a:pt x="10037" y="11038"/>
                  </a:cubicBezTo>
                  <a:lnTo>
                    <a:pt x="4584" y="11038"/>
                  </a:lnTo>
                  <a:cubicBezTo>
                    <a:pt x="4870" y="10788"/>
                    <a:pt x="5037" y="10431"/>
                    <a:pt x="5037" y="10026"/>
                  </a:cubicBezTo>
                  <a:cubicBezTo>
                    <a:pt x="5037" y="9776"/>
                    <a:pt x="4929" y="9538"/>
                    <a:pt x="4775" y="9359"/>
                  </a:cubicBezTo>
                  <a:close/>
                  <a:moveTo>
                    <a:pt x="1346" y="1"/>
                  </a:moveTo>
                  <a:cubicBezTo>
                    <a:pt x="596" y="1"/>
                    <a:pt x="0" y="596"/>
                    <a:pt x="0" y="1334"/>
                  </a:cubicBezTo>
                  <a:cubicBezTo>
                    <a:pt x="0" y="1906"/>
                    <a:pt x="465" y="2346"/>
                    <a:pt x="1012" y="2346"/>
                  </a:cubicBezTo>
                  <a:lnTo>
                    <a:pt x="2358" y="2346"/>
                  </a:lnTo>
                  <a:lnTo>
                    <a:pt x="2358" y="7514"/>
                  </a:lnTo>
                  <a:cubicBezTo>
                    <a:pt x="2358" y="7609"/>
                    <a:pt x="2429" y="7680"/>
                    <a:pt x="2512" y="7680"/>
                  </a:cubicBezTo>
                  <a:cubicBezTo>
                    <a:pt x="2608" y="7680"/>
                    <a:pt x="2679" y="7609"/>
                    <a:pt x="2679" y="7514"/>
                  </a:cubicBezTo>
                  <a:lnTo>
                    <a:pt x="2679" y="1334"/>
                  </a:lnTo>
                  <a:cubicBezTo>
                    <a:pt x="2679" y="929"/>
                    <a:pt x="2501" y="572"/>
                    <a:pt x="2239" y="322"/>
                  </a:cubicBezTo>
                  <a:lnTo>
                    <a:pt x="7680" y="322"/>
                  </a:lnTo>
                  <a:cubicBezTo>
                    <a:pt x="8227" y="322"/>
                    <a:pt x="8680" y="775"/>
                    <a:pt x="8680" y="1334"/>
                  </a:cubicBezTo>
                  <a:lnTo>
                    <a:pt x="8680" y="2870"/>
                  </a:lnTo>
                  <a:cubicBezTo>
                    <a:pt x="8192" y="3108"/>
                    <a:pt x="7739" y="3430"/>
                    <a:pt x="7358" y="3811"/>
                  </a:cubicBezTo>
                  <a:cubicBezTo>
                    <a:pt x="6549" y="4608"/>
                    <a:pt x="6537" y="5192"/>
                    <a:pt x="6525" y="6144"/>
                  </a:cubicBezTo>
                  <a:lnTo>
                    <a:pt x="6525" y="6394"/>
                  </a:lnTo>
                  <a:cubicBezTo>
                    <a:pt x="6132" y="6859"/>
                    <a:pt x="5811" y="7347"/>
                    <a:pt x="5513" y="7847"/>
                  </a:cubicBezTo>
                  <a:cubicBezTo>
                    <a:pt x="5465" y="7907"/>
                    <a:pt x="5477" y="7990"/>
                    <a:pt x="5537" y="8049"/>
                  </a:cubicBezTo>
                  <a:cubicBezTo>
                    <a:pt x="5572" y="8085"/>
                    <a:pt x="5608" y="8097"/>
                    <a:pt x="5656" y="8097"/>
                  </a:cubicBezTo>
                  <a:cubicBezTo>
                    <a:pt x="5691" y="8097"/>
                    <a:pt x="5715" y="8097"/>
                    <a:pt x="5751" y="8061"/>
                  </a:cubicBezTo>
                  <a:cubicBezTo>
                    <a:pt x="6251" y="7776"/>
                    <a:pt x="6727" y="7442"/>
                    <a:pt x="7192" y="7049"/>
                  </a:cubicBezTo>
                  <a:lnTo>
                    <a:pt x="7442" y="7049"/>
                  </a:lnTo>
                  <a:cubicBezTo>
                    <a:pt x="7930" y="7037"/>
                    <a:pt x="8323" y="7037"/>
                    <a:pt x="8692" y="6918"/>
                  </a:cubicBezTo>
                  <a:lnTo>
                    <a:pt x="8692" y="9002"/>
                  </a:lnTo>
                  <a:lnTo>
                    <a:pt x="4036" y="9002"/>
                  </a:lnTo>
                  <a:cubicBezTo>
                    <a:pt x="3465" y="9002"/>
                    <a:pt x="3024" y="9466"/>
                    <a:pt x="3024" y="10014"/>
                  </a:cubicBezTo>
                  <a:cubicBezTo>
                    <a:pt x="3024" y="10097"/>
                    <a:pt x="3096" y="10181"/>
                    <a:pt x="3191" y="10181"/>
                  </a:cubicBezTo>
                  <a:lnTo>
                    <a:pt x="4691" y="10181"/>
                  </a:lnTo>
                  <a:cubicBezTo>
                    <a:pt x="4620" y="10657"/>
                    <a:pt x="4203" y="11014"/>
                    <a:pt x="3691" y="11014"/>
                  </a:cubicBezTo>
                  <a:cubicBezTo>
                    <a:pt x="3144" y="11014"/>
                    <a:pt x="2679" y="10562"/>
                    <a:pt x="2679" y="10002"/>
                  </a:cubicBezTo>
                  <a:lnTo>
                    <a:pt x="2679" y="8168"/>
                  </a:lnTo>
                  <a:cubicBezTo>
                    <a:pt x="2679" y="8085"/>
                    <a:pt x="2608" y="8002"/>
                    <a:pt x="2512" y="8002"/>
                  </a:cubicBezTo>
                  <a:cubicBezTo>
                    <a:pt x="2429" y="8002"/>
                    <a:pt x="2358" y="8085"/>
                    <a:pt x="2358" y="8168"/>
                  </a:cubicBezTo>
                  <a:lnTo>
                    <a:pt x="2358" y="10002"/>
                  </a:lnTo>
                  <a:cubicBezTo>
                    <a:pt x="2358" y="10740"/>
                    <a:pt x="2953" y="11335"/>
                    <a:pt x="3691" y="11335"/>
                  </a:cubicBezTo>
                  <a:lnTo>
                    <a:pt x="10013" y="11335"/>
                  </a:lnTo>
                  <a:cubicBezTo>
                    <a:pt x="10764" y="11335"/>
                    <a:pt x="11359" y="10740"/>
                    <a:pt x="11359" y="10002"/>
                  </a:cubicBezTo>
                  <a:cubicBezTo>
                    <a:pt x="11371" y="9478"/>
                    <a:pt x="10930" y="9038"/>
                    <a:pt x="10359" y="9038"/>
                  </a:cubicBezTo>
                  <a:lnTo>
                    <a:pt x="9025" y="9038"/>
                  </a:lnTo>
                  <a:lnTo>
                    <a:pt x="9025" y="6811"/>
                  </a:lnTo>
                  <a:cubicBezTo>
                    <a:pt x="9263" y="6692"/>
                    <a:pt x="9513" y="6513"/>
                    <a:pt x="9775" y="6252"/>
                  </a:cubicBezTo>
                  <a:cubicBezTo>
                    <a:pt x="10013" y="6013"/>
                    <a:pt x="10228" y="5763"/>
                    <a:pt x="10406" y="5478"/>
                  </a:cubicBezTo>
                  <a:cubicBezTo>
                    <a:pt x="10430" y="5430"/>
                    <a:pt x="10430" y="5370"/>
                    <a:pt x="10418" y="5311"/>
                  </a:cubicBezTo>
                  <a:cubicBezTo>
                    <a:pt x="10394" y="5251"/>
                    <a:pt x="10347" y="5228"/>
                    <a:pt x="10299" y="5204"/>
                  </a:cubicBezTo>
                  <a:lnTo>
                    <a:pt x="9894" y="5132"/>
                  </a:lnTo>
                  <a:cubicBezTo>
                    <a:pt x="10728" y="4489"/>
                    <a:pt x="11264" y="3525"/>
                    <a:pt x="11323" y="2465"/>
                  </a:cubicBezTo>
                  <a:lnTo>
                    <a:pt x="11323" y="2453"/>
                  </a:lnTo>
                  <a:cubicBezTo>
                    <a:pt x="11323" y="2406"/>
                    <a:pt x="11311" y="2358"/>
                    <a:pt x="11287" y="2322"/>
                  </a:cubicBezTo>
                  <a:cubicBezTo>
                    <a:pt x="11252" y="2287"/>
                    <a:pt x="11204" y="2275"/>
                    <a:pt x="11145" y="2275"/>
                  </a:cubicBezTo>
                  <a:cubicBezTo>
                    <a:pt x="10764" y="2311"/>
                    <a:pt x="10394" y="2346"/>
                    <a:pt x="10037" y="2430"/>
                  </a:cubicBezTo>
                  <a:cubicBezTo>
                    <a:pt x="9942" y="2442"/>
                    <a:pt x="9882" y="2525"/>
                    <a:pt x="9894" y="2620"/>
                  </a:cubicBezTo>
                  <a:cubicBezTo>
                    <a:pt x="9916" y="2696"/>
                    <a:pt x="9988" y="2753"/>
                    <a:pt x="10073" y="2753"/>
                  </a:cubicBezTo>
                  <a:cubicBezTo>
                    <a:pt x="10080" y="2753"/>
                    <a:pt x="10089" y="2752"/>
                    <a:pt x="10097" y="2751"/>
                  </a:cubicBezTo>
                  <a:cubicBezTo>
                    <a:pt x="10371" y="2692"/>
                    <a:pt x="10656" y="2644"/>
                    <a:pt x="10966" y="2620"/>
                  </a:cubicBezTo>
                  <a:lnTo>
                    <a:pt x="10966" y="2620"/>
                  </a:lnTo>
                  <a:cubicBezTo>
                    <a:pt x="10847" y="3632"/>
                    <a:pt x="10275" y="4537"/>
                    <a:pt x="9382" y="5073"/>
                  </a:cubicBezTo>
                  <a:lnTo>
                    <a:pt x="9359" y="5085"/>
                  </a:lnTo>
                  <a:cubicBezTo>
                    <a:pt x="9299" y="5120"/>
                    <a:pt x="9275" y="5192"/>
                    <a:pt x="9287" y="5263"/>
                  </a:cubicBezTo>
                  <a:cubicBezTo>
                    <a:pt x="9299" y="5347"/>
                    <a:pt x="9359" y="5382"/>
                    <a:pt x="9418" y="5406"/>
                  </a:cubicBezTo>
                  <a:lnTo>
                    <a:pt x="9978" y="5490"/>
                  </a:lnTo>
                  <a:cubicBezTo>
                    <a:pt x="9835" y="5668"/>
                    <a:pt x="9692" y="5847"/>
                    <a:pt x="9525" y="6002"/>
                  </a:cubicBezTo>
                  <a:cubicBezTo>
                    <a:pt x="8870" y="6656"/>
                    <a:pt x="8406" y="6716"/>
                    <a:pt x="7573" y="6728"/>
                  </a:cubicBezTo>
                  <a:cubicBezTo>
                    <a:pt x="7727" y="6597"/>
                    <a:pt x="7870" y="6454"/>
                    <a:pt x="8013" y="6311"/>
                  </a:cubicBezTo>
                  <a:cubicBezTo>
                    <a:pt x="8728" y="5597"/>
                    <a:pt x="9299" y="4835"/>
                    <a:pt x="9775" y="4037"/>
                  </a:cubicBezTo>
                  <a:cubicBezTo>
                    <a:pt x="9823" y="3977"/>
                    <a:pt x="9811" y="3882"/>
                    <a:pt x="9751" y="3823"/>
                  </a:cubicBezTo>
                  <a:cubicBezTo>
                    <a:pt x="9718" y="3789"/>
                    <a:pt x="9681" y="3774"/>
                    <a:pt x="9639" y="3774"/>
                  </a:cubicBezTo>
                  <a:cubicBezTo>
                    <a:pt x="9608" y="3774"/>
                    <a:pt x="9574" y="3783"/>
                    <a:pt x="9537" y="3799"/>
                  </a:cubicBezTo>
                  <a:cubicBezTo>
                    <a:pt x="8739" y="4251"/>
                    <a:pt x="7966" y="4847"/>
                    <a:pt x="7263" y="5561"/>
                  </a:cubicBezTo>
                  <a:cubicBezTo>
                    <a:pt x="7120" y="5716"/>
                    <a:pt x="6977" y="5847"/>
                    <a:pt x="6846" y="6002"/>
                  </a:cubicBezTo>
                  <a:cubicBezTo>
                    <a:pt x="6882" y="5168"/>
                    <a:pt x="6918" y="4704"/>
                    <a:pt x="7573" y="4049"/>
                  </a:cubicBezTo>
                  <a:cubicBezTo>
                    <a:pt x="8085" y="3537"/>
                    <a:pt x="8728" y="3156"/>
                    <a:pt x="9454" y="2906"/>
                  </a:cubicBezTo>
                  <a:cubicBezTo>
                    <a:pt x="9537" y="2870"/>
                    <a:pt x="9585" y="2787"/>
                    <a:pt x="9561" y="2692"/>
                  </a:cubicBezTo>
                  <a:cubicBezTo>
                    <a:pt x="9531" y="2623"/>
                    <a:pt x="9470" y="2578"/>
                    <a:pt x="9395" y="2578"/>
                  </a:cubicBezTo>
                  <a:cubicBezTo>
                    <a:pt x="9379" y="2578"/>
                    <a:pt x="9363" y="2580"/>
                    <a:pt x="9347" y="2584"/>
                  </a:cubicBezTo>
                  <a:cubicBezTo>
                    <a:pt x="9228" y="2632"/>
                    <a:pt x="9109" y="2680"/>
                    <a:pt x="9001" y="2715"/>
                  </a:cubicBezTo>
                  <a:lnTo>
                    <a:pt x="9001" y="1334"/>
                  </a:lnTo>
                  <a:cubicBezTo>
                    <a:pt x="9001" y="596"/>
                    <a:pt x="8406" y="1"/>
                    <a:pt x="76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6"/>
            <p:cNvSpPr/>
            <p:nvPr/>
          </p:nvSpPr>
          <p:spPr>
            <a:xfrm>
              <a:off x="3618450" y="3879112"/>
              <a:ext cx="157045" cy="24688"/>
            </a:xfrm>
            <a:custGeom>
              <a:avLst/>
              <a:gdLst/>
              <a:ahLst/>
              <a:cxnLst/>
              <a:rect l="l" t="t" r="r" b="b"/>
              <a:pathLst>
                <a:path w="4930" h="775" extrusionOk="0">
                  <a:moveTo>
                    <a:pt x="155" y="0"/>
                  </a:moveTo>
                  <a:cubicBezTo>
                    <a:pt x="72" y="0"/>
                    <a:pt x="0" y="72"/>
                    <a:pt x="0" y="167"/>
                  </a:cubicBezTo>
                  <a:cubicBezTo>
                    <a:pt x="0" y="250"/>
                    <a:pt x="72" y="334"/>
                    <a:pt x="155" y="334"/>
                  </a:cubicBezTo>
                  <a:cubicBezTo>
                    <a:pt x="322" y="334"/>
                    <a:pt x="381" y="405"/>
                    <a:pt x="500" y="512"/>
                  </a:cubicBezTo>
                  <a:cubicBezTo>
                    <a:pt x="619" y="631"/>
                    <a:pt x="786" y="774"/>
                    <a:pt x="1084" y="774"/>
                  </a:cubicBezTo>
                  <a:cubicBezTo>
                    <a:pt x="1381" y="774"/>
                    <a:pt x="1524" y="631"/>
                    <a:pt x="1667" y="512"/>
                  </a:cubicBezTo>
                  <a:cubicBezTo>
                    <a:pt x="1762" y="405"/>
                    <a:pt x="1846" y="334"/>
                    <a:pt x="2000" y="334"/>
                  </a:cubicBezTo>
                  <a:cubicBezTo>
                    <a:pt x="2167" y="334"/>
                    <a:pt x="2227" y="405"/>
                    <a:pt x="2346" y="512"/>
                  </a:cubicBezTo>
                  <a:cubicBezTo>
                    <a:pt x="2465" y="631"/>
                    <a:pt x="2631" y="774"/>
                    <a:pt x="2929" y="774"/>
                  </a:cubicBezTo>
                  <a:cubicBezTo>
                    <a:pt x="3227" y="774"/>
                    <a:pt x="3370" y="631"/>
                    <a:pt x="3501" y="512"/>
                  </a:cubicBezTo>
                  <a:cubicBezTo>
                    <a:pt x="3608" y="405"/>
                    <a:pt x="3679" y="334"/>
                    <a:pt x="3846" y="334"/>
                  </a:cubicBezTo>
                  <a:cubicBezTo>
                    <a:pt x="4013" y="334"/>
                    <a:pt x="4072" y="405"/>
                    <a:pt x="4191" y="512"/>
                  </a:cubicBezTo>
                  <a:cubicBezTo>
                    <a:pt x="4310" y="631"/>
                    <a:pt x="4477" y="774"/>
                    <a:pt x="4775" y="774"/>
                  </a:cubicBezTo>
                  <a:cubicBezTo>
                    <a:pt x="4858" y="774"/>
                    <a:pt x="4929" y="703"/>
                    <a:pt x="4929" y="607"/>
                  </a:cubicBezTo>
                  <a:cubicBezTo>
                    <a:pt x="4929" y="524"/>
                    <a:pt x="4858" y="453"/>
                    <a:pt x="4775" y="453"/>
                  </a:cubicBezTo>
                  <a:cubicBezTo>
                    <a:pt x="4608" y="453"/>
                    <a:pt x="4548" y="369"/>
                    <a:pt x="4429" y="274"/>
                  </a:cubicBezTo>
                  <a:cubicBezTo>
                    <a:pt x="4310" y="155"/>
                    <a:pt x="4144" y="0"/>
                    <a:pt x="3846" y="0"/>
                  </a:cubicBezTo>
                  <a:cubicBezTo>
                    <a:pt x="3548" y="0"/>
                    <a:pt x="3405" y="155"/>
                    <a:pt x="3263" y="274"/>
                  </a:cubicBezTo>
                  <a:cubicBezTo>
                    <a:pt x="3167" y="369"/>
                    <a:pt x="3084" y="453"/>
                    <a:pt x="2929" y="453"/>
                  </a:cubicBezTo>
                  <a:cubicBezTo>
                    <a:pt x="2762" y="453"/>
                    <a:pt x="2703" y="369"/>
                    <a:pt x="2584" y="274"/>
                  </a:cubicBezTo>
                  <a:cubicBezTo>
                    <a:pt x="2465" y="155"/>
                    <a:pt x="2298" y="0"/>
                    <a:pt x="2000" y="0"/>
                  </a:cubicBezTo>
                  <a:cubicBezTo>
                    <a:pt x="1703" y="0"/>
                    <a:pt x="1560" y="155"/>
                    <a:pt x="1417" y="274"/>
                  </a:cubicBezTo>
                  <a:cubicBezTo>
                    <a:pt x="1322" y="369"/>
                    <a:pt x="1238" y="453"/>
                    <a:pt x="1084" y="453"/>
                  </a:cubicBezTo>
                  <a:cubicBezTo>
                    <a:pt x="917" y="453"/>
                    <a:pt x="857" y="369"/>
                    <a:pt x="738" y="274"/>
                  </a:cubicBezTo>
                  <a:cubicBezTo>
                    <a:pt x="619" y="155"/>
                    <a:pt x="453" y="0"/>
                    <a:pt x="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6"/>
            <p:cNvSpPr/>
            <p:nvPr/>
          </p:nvSpPr>
          <p:spPr>
            <a:xfrm>
              <a:off x="3618450" y="3921192"/>
              <a:ext cx="127834" cy="24688"/>
            </a:xfrm>
            <a:custGeom>
              <a:avLst/>
              <a:gdLst/>
              <a:ahLst/>
              <a:cxnLst/>
              <a:rect l="l" t="t" r="r" b="b"/>
              <a:pathLst>
                <a:path w="4013" h="775" extrusionOk="0">
                  <a:moveTo>
                    <a:pt x="155" y="1"/>
                  </a:moveTo>
                  <a:cubicBezTo>
                    <a:pt x="72" y="1"/>
                    <a:pt x="0" y="84"/>
                    <a:pt x="0" y="167"/>
                  </a:cubicBezTo>
                  <a:cubicBezTo>
                    <a:pt x="0" y="263"/>
                    <a:pt x="72" y="334"/>
                    <a:pt x="155" y="334"/>
                  </a:cubicBezTo>
                  <a:cubicBezTo>
                    <a:pt x="322" y="334"/>
                    <a:pt x="381" y="406"/>
                    <a:pt x="500" y="513"/>
                  </a:cubicBezTo>
                  <a:cubicBezTo>
                    <a:pt x="619" y="632"/>
                    <a:pt x="786" y="775"/>
                    <a:pt x="1084" y="775"/>
                  </a:cubicBezTo>
                  <a:cubicBezTo>
                    <a:pt x="1381" y="775"/>
                    <a:pt x="1524" y="632"/>
                    <a:pt x="1667" y="513"/>
                  </a:cubicBezTo>
                  <a:cubicBezTo>
                    <a:pt x="1762" y="406"/>
                    <a:pt x="1846" y="334"/>
                    <a:pt x="2000" y="334"/>
                  </a:cubicBezTo>
                  <a:cubicBezTo>
                    <a:pt x="2167" y="334"/>
                    <a:pt x="2227" y="406"/>
                    <a:pt x="2346" y="513"/>
                  </a:cubicBezTo>
                  <a:cubicBezTo>
                    <a:pt x="2465" y="632"/>
                    <a:pt x="2631" y="775"/>
                    <a:pt x="2929" y="775"/>
                  </a:cubicBezTo>
                  <a:cubicBezTo>
                    <a:pt x="3227" y="775"/>
                    <a:pt x="3370" y="632"/>
                    <a:pt x="3501" y="513"/>
                  </a:cubicBezTo>
                  <a:cubicBezTo>
                    <a:pt x="3608" y="406"/>
                    <a:pt x="3679" y="334"/>
                    <a:pt x="3846" y="334"/>
                  </a:cubicBezTo>
                  <a:cubicBezTo>
                    <a:pt x="3941" y="334"/>
                    <a:pt x="4013" y="263"/>
                    <a:pt x="4013" y="167"/>
                  </a:cubicBezTo>
                  <a:cubicBezTo>
                    <a:pt x="4013" y="84"/>
                    <a:pt x="3941" y="1"/>
                    <a:pt x="3846" y="1"/>
                  </a:cubicBezTo>
                  <a:cubicBezTo>
                    <a:pt x="3548" y="1"/>
                    <a:pt x="3405" y="156"/>
                    <a:pt x="3263" y="275"/>
                  </a:cubicBezTo>
                  <a:cubicBezTo>
                    <a:pt x="3167" y="382"/>
                    <a:pt x="3084" y="453"/>
                    <a:pt x="2929" y="453"/>
                  </a:cubicBezTo>
                  <a:cubicBezTo>
                    <a:pt x="2762" y="453"/>
                    <a:pt x="2703" y="382"/>
                    <a:pt x="2584" y="275"/>
                  </a:cubicBezTo>
                  <a:cubicBezTo>
                    <a:pt x="2465" y="156"/>
                    <a:pt x="2298" y="1"/>
                    <a:pt x="2000" y="1"/>
                  </a:cubicBezTo>
                  <a:cubicBezTo>
                    <a:pt x="1703" y="1"/>
                    <a:pt x="1560" y="156"/>
                    <a:pt x="1417" y="275"/>
                  </a:cubicBezTo>
                  <a:cubicBezTo>
                    <a:pt x="1322" y="382"/>
                    <a:pt x="1238" y="453"/>
                    <a:pt x="1084" y="453"/>
                  </a:cubicBezTo>
                  <a:cubicBezTo>
                    <a:pt x="917" y="453"/>
                    <a:pt x="857" y="382"/>
                    <a:pt x="738" y="275"/>
                  </a:cubicBezTo>
                  <a:cubicBezTo>
                    <a:pt x="619" y="156"/>
                    <a:pt x="453" y="1"/>
                    <a:pt x="1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6"/>
            <p:cNvSpPr/>
            <p:nvPr/>
          </p:nvSpPr>
          <p:spPr>
            <a:xfrm>
              <a:off x="3617304" y="3962922"/>
              <a:ext cx="98655" cy="24688"/>
            </a:xfrm>
            <a:custGeom>
              <a:avLst/>
              <a:gdLst/>
              <a:ahLst/>
              <a:cxnLst/>
              <a:rect l="l" t="t" r="r" b="b"/>
              <a:pathLst>
                <a:path w="3097" h="775" extrusionOk="0">
                  <a:moveTo>
                    <a:pt x="167" y="0"/>
                  </a:moveTo>
                  <a:cubicBezTo>
                    <a:pt x="72" y="0"/>
                    <a:pt x="0" y="84"/>
                    <a:pt x="0" y="167"/>
                  </a:cubicBezTo>
                  <a:cubicBezTo>
                    <a:pt x="0" y="262"/>
                    <a:pt x="72" y="334"/>
                    <a:pt x="167" y="334"/>
                  </a:cubicBezTo>
                  <a:cubicBezTo>
                    <a:pt x="334" y="334"/>
                    <a:pt x="393" y="405"/>
                    <a:pt x="512" y="512"/>
                  </a:cubicBezTo>
                  <a:cubicBezTo>
                    <a:pt x="632" y="632"/>
                    <a:pt x="786" y="774"/>
                    <a:pt x="1084" y="774"/>
                  </a:cubicBezTo>
                  <a:cubicBezTo>
                    <a:pt x="1382" y="774"/>
                    <a:pt x="1536" y="632"/>
                    <a:pt x="1667" y="512"/>
                  </a:cubicBezTo>
                  <a:cubicBezTo>
                    <a:pt x="1775" y="405"/>
                    <a:pt x="1846" y="334"/>
                    <a:pt x="2013" y="334"/>
                  </a:cubicBezTo>
                  <a:cubicBezTo>
                    <a:pt x="2179" y="334"/>
                    <a:pt x="2239" y="405"/>
                    <a:pt x="2358" y="512"/>
                  </a:cubicBezTo>
                  <a:cubicBezTo>
                    <a:pt x="2477" y="632"/>
                    <a:pt x="2632" y="774"/>
                    <a:pt x="2929" y="774"/>
                  </a:cubicBezTo>
                  <a:cubicBezTo>
                    <a:pt x="3025" y="774"/>
                    <a:pt x="3096" y="703"/>
                    <a:pt x="3096" y="620"/>
                  </a:cubicBezTo>
                  <a:cubicBezTo>
                    <a:pt x="3096" y="524"/>
                    <a:pt x="3025" y="453"/>
                    <a:pt x="2929" y="453"/>
                  </a:cubicBezTo>
                  <a:cubicBezTo>
                    <a:pt x="2775" y="441"/>
                    <a:pt x="2691" y="381"/>
                    <a:pt x="2596" y="274"/>
                  </a:cubicBezTo>
                  <a:cubicBezTo>
                    <a:pt x="2477" y="155"/>
                    <a:pt x="2310" y="0"/>
                    <a:pt x="2013" y="0"/>
                  </a:cubicBezTo>
                  <a:cubicBezTo>
                    <a:pt x="1715" y="0"/>
                    <a:pt x="1560" y="155"/>
                    <a:pt x="1429" y="274"/>
                  </a:cubicBezTo>
                  <a:cubicBezTo>
                    <a:pt x="1322" y="381"/>
                    <a:pt x="1251" y="453"/>
                    <a:pt x="1084" y="453"/>
                  </a:cubicBezTo>
                  <a:cubicBezTo>
                    <a:pt x="929" y="453"/>
                    <a:pt x="870" y="381"/>
                    <a:pt x="751" y="274"/>
                  </a:cubicBezTo>
                  <a:cubicBezTo>
                    <a:pt x="632" y="155"/>
                    <a:pt x="465" y="0"/>
                    <a:pt x="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7" name="Google Shape;1417;p46"/>
          <p:cNvGrpSpPr/>
          <p:nvPr/>
        </p:nvGrpSpPr>
        <p:grpSpPr>
          <a:xfrm>
            <a:off x="2468190" y="4260864"/>
            <a:ext cx="370064" cy="354029"/>
            <a:chOff x="3950316" y="3820307"/>
            <a:chExt cx="369805" cy="353782"/>
          </a:xfrm>
        </p:grpSpPr>
        <p:sp>
          <p:nvSpPr>
            <p:cNvPr id="1418" name="Google Shape;1418;p46"/>
            <p:cNvSpPr/>
            <p:nvPr/>
          </p:nvSpPr>
          <p:spPr>
            <a:xfrm>
              <a:off x="4040561" y="3880991"/>
              <a:ext cx="99802" cy="28383"/>
            </a:xfrm>
            <a:custGeom>
              <a:avLst/>
              <a:gdLst/>
              <a:ahLst/>
              <a:cxnLst/>
              <a:rect l="l" t="t" r="r" b="b"/>
              <a:pathLst>
                <a:path w="3133" h="891" extrusionOk="0">
                  <a:moveTo>
                    <a:pt x="1572" y="1"/>
                  </a:moveTo>
                  <a:cubicBezTo>
                    <a:pt x="1001" y="1"/>
                    <a:pt x="465" y="227"/>
                    <a:pt x="60" y="632"/>
                  </a:cubicBezTo>
                  <a:cubicBezTo>
                    <a:pt x="1" y="691"/>
                    <a:pt x="1" y="787"/>
                    <a:pt x="60" y="846"/>
                  </a:cubicBezTo>
                  <a:cubicBezTo>
                    <a:pt x="84" y="876"/>
                    <a:pt x="123" y="891"/>
                    <a:pt x="165" y="891"/>
                  </a:cubicBezTo>
                  <a:cubicBezTo>
                    <a:pt x="206" y="891"/>
                    <a:pt x="251" y="876"/>
                    <a:pt x="287" y="846"/>
                  </a:cubicBezTo>
                  <a:cubicBezTo>
                    <a:pt x="632" y="513"/>
                    <a:pt x="1072" y="310"/>
                    <a:pt x="1572" y="310"/>
                  </a:cubicBezTo>
                  <a:cubicBezTo>
                    <a:pt x="2061" y="310"/>
                    <a:pt x="2501" y="513"/>
                    <a:pt x="2846" y="846"/>
                  </a:cubicBezTo>
                  <a:cubicBezTo>
                    <a:pt x="2876" y="876"/>
                    <a:pt x="2918" y="891"/>
                    <a:pt x="2960" y="891"/>
                  </a:cubicBezTo>
                  <a:cubicBezTo>
                    <a:pt x="3001" y="891"/>
                    <a:pt x="3043" y="876"/>
                    <a:pt x="3073" y="846"/>
                  </a:cubicBezTo>
                  <a:cubicBezTo>
                    <a:pt x="3132" y="787"/>
                    <a:pt x="3132" y="691"/>
                    <a:pt x="3073" y="632"/>
                  </a:cubicBezTo>
                  <a:cubicBezTo>
                    <a:pt x="2668" y="227"/>
                    <a:pt x="2132" y="1"/>
                    <a:pt x="15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6"/>
            <p:cNvSpPr/>
            <p:nvPr/>
          </p:nvSpPr>
          <p:spPr>
            <a:xfrm>
              <a:off x="3950316" y="3820307"/>
              <a:ext cx="369805" cy="353782"/>
            </a:xfrm>
            <a:custGeom>
              <a:avLst/>
              <a:gdLst/>
              <a:ahLst/>
              <a:cxnLst/>
              <a:rect l="l" t="t" r="r" b="b"/>
              <a:pathLst>
                <a:path w="11609" h="11106" extrusionOk="0">
                  <a:moveTo>
                    <a:pt x="7358" y="6728"/>
                  </a:moveTo>
                  <a:lnTo>
                    <a:pt x="7799" y="7156"/>
                  </a:lnTo>
                  <a:lnTo>
                    <a:pt x="7513" y="7442"/>
                  </a:lnTo>
                  <a:lnTo>
                    <a:pt x="7084" y="7014"/>
                  </a:lnTo>
                  <a:cubicBezTo>
                    <a:pt x="7180" y="6918"/>
                    <a:pt x="7275" y="6835"/>
                    <a:pt x="7358" y="6728"/>
                  </a:cubicBezTo>
                  <a:close/>
                  <a:moveTo>
                    <a:pt x="4395" y="358"/>
                  </a:moveTo>
                  <a:cubicBezTo>
                    <a:pt x="5337" y="358"/>
                    <a:pt x="6281" y="715"/>
                    <a:pt x="7001" y="1429"/>
                  </a:cubicBezTo>
                  <a:cubicBezTo>
                    <a:pt x="8370" y="2799"/>
                    <a:pt x="8430" y="4942"/>
                    <a:pt x="7239" y="6382"/>
                  </a:cubicBezTo>
                  <a:cubicBezTo>
                    <a:pt x="7096" y="6561"/>
                    <a:pt x="6930" y="6728"/>
                    <a:pt x="6763" y="6859"/>
                  </a:cubicBezTo>
                  <a:cubicBezTo>
                    <a:pt x="6075" y="7434"/>
                    <a:pt x="5230" y="7723"/>
                    <a:pt x="4386" y="7723"/>
                  </a:cubicBezTo>
                  <a:cubicBezTo>
                    <a:pt x="3448" y="7723"/>
                    <a:pt x="2513" y="7365"/>
                    <a:pt x="1798" y="6644"/>
                  </a:cubicBezTo>
                  <a:cubicBezTo>
                    <a:pt x="357" y="5192"/>
                    <a:pt x="357" y="2870"/>
                    <a:pt x="1798" y="1429"/>
                  </a:cubicBezTo>
                  <a:cubicBezTo>
                    <a:pt x="2512" y="715"/>
                    <a:pt x="3453" y="358"/>
                    <a:pt x="4395" y="358"/>
                  </a:cubicBezTo>
                  <a:close/>
                  <a:moveTo>
                    <a:pt x="8226" y="7228"/>
                  </a:moveTo>
                  <a:cubicBezTo>
                    <a:pt x="8260" y="7228"/>
                    <a:pt x="8293" y="7240"/>
                    <a:pt x="8311" y="7264"/>
                  </a:cubicBezTo>
                  <a:lnTo>
                    <a:pt x="8763" y="7668"/>
                  </a:lnTo>
                  <a:lnTo>
                    <a:pt x="8001" y="8430"/>
                  </a:lnTo>
                  <a:lnTo>
                    <a:pt x="7620" y="7966"/>
                  </a:lnTo>
                  <a:cubicBezTo>
                    <a:pt x="7573" y="7918"/>
                    <a:pt x="7573" y="7835"/>
                    <a:pt x="7620" y="7787"/>
                  </a:cubicBezTo>
                  <a:lnTo>
                    <a:pt x="8132" y="7264"/>
                  </a:lnTo>
                  <a:cubicBezTo>
                    <a:pt x="8156" y="7240"/>
                    <a:pt x="8192" y="7228"/>
                    <a:pt x="8226" y="7228"/>
                  </a:cubicBezTo>
                  <a:close/>
                  <a:moveTo>
                    <a:pt x="9013" y="7871"/>
                  </a:moveTo>
                  <a:lnTo>
                    <a:pt x="10871" y="9514"/>
                  </a:lnTo>
                  <a:cubicBezTo>
                    <a:pt x="11192" y="9800"/>
                    <a:pt x="11204" y="10276"/>
                    <a:pt x="10906" y="10573"/>
                  </a:cubicBezTo>
                  <a:cubicBezTo>
                    <a:pt x="10765" y="10715"/>
                    <a:pt x="10580" y="10784"/>
                    <a:pt x="10396" y="10784"/>
                  </a:cubicBezTo>
                  <a:cubicBezTo>
                    <a:pt x="10193" y="10784"/>
                    <a:pt x="9990" y="10700"/>
                    <a:pt x="9847" y="10538"/>
                  </a:cubicBezTo>
                  <a:lnTo>
                    <a:pt x="8227" y="8668"/>
                  </a:lnTo>
                  <a:lnTo>
                    <a:pt x="9013" y="7871"/>
                  </a:lnTo>
                  <a:close/>
                  <a:moveTo>
                    <a:pt x="4423" y="1"/>
                  </a:moveTo>
                  <a:cubicBezTo>
                    <a:pt x="3396" y="1"/>
                    <a:pt x="2370" y="394"/>
                    <a:pt x="1584" y="1179"/>
                  </a:cubicBezTo>
                  <a:cubicBezTo>
                    <a:pt x="0" y="2775"/>
                    <a:pt x="0" y="5299"/>
                    <a:pt x="1560" y="6883"/>
                  </a:cubicBezTo>
                  <a:cubicBezTo>
                    <a:pt x="2340" y="7663"/>
                    <a:pt x="3364" y="8052"/>
                    <a:pt x="4389" y="8052"/>
                  </a:cubicBezTo>
                  <a:cubicBezTo>
                    <a:pt x="5257" y="8052"/>
                    <a:pt x="6126" y="7773"/>
                    <a:pt x="6846" y="7216"/>
                  </a:cubicBezTo>
                  <a:lnTo>
                    <a:pt x="7323" y="7692"/>
                  </a:lnTo>
                  <a:cubicBezTo>
                    <a:pt x="7239" y="7859"/>
                    <a:pt x="7263" y="8049"/>
                    <a:pt x="7394" y="8180"/>
                  </a:cubicBezTo>
                  <a:lnTo>
                    <a:pt x="9644" y="10752"/>
                  </a:lnTo>
                  <a:cubicBezTo>
                    <a:pt x="9847" y="10986"/>
                    <a:pt x="10133" y="11105"/>
                    <a:pt x="10421" y="11105"/>
                  </a:cubicBezTo>
                  <a:cubicBezTo>
                    <a:pt x="10690" y="11105"/>
                    <a:pt x="10961" y="11001"/>
                    <a:pt x="11168" y="10788"/>
                  </a:cubicBezTo>
                  <a:cubicBezTo>
                    <a:pt x="11609" y="10359"/>
                    <a:pt x="11573" y="9657"/>
                    <a:pt x="11133" y="9264"/>
                  </a:cubicBezTo>
                  <a:lnTo>
                    <a:pt x="8573" y="7014"/>
                  </a:lnTo>
                  <a:cubicBezTo>
                    <a:pt x="8483" y="6939"/>
                    <a:pt x="8369" y="6897"/>
                    <a:pt x="8259" y="6897"/>
                  </a:cubicBezTo>
                  <a:cubicBezTo>
                    <a:pt x="8194" y="6897"/>
                    <a:pt x="8130" y="6911"/>
                    <a:pt x="8073" y="6942"/>
                  </a:cubicBezTo>
                  <a:lnTo>
                    <a:pt x="7596" y="6454"/>
                  </a:lnTo>
                  <a:cubicBezTo>
                    <a:pt x="8811" y="4894"/>
                    <a:pt x="8704" y="2632"/>
                    <a:pt x="7263" y="1179"/>
                  </a:cubicBezTo>
                  <a:cubicBezTo>
                    <a:pt x="6477" y="394"/>
                    <a:pt x="5450" y="1"/>
                    <a:pt x="44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6"/>
            <p:cNvSpPr/>
            <p:nvPr/>
          </p:nvSpPr>
          <p:spPr>
            <a:xfrm>
              <a:off x="4098219" y="3850602"/>
              <a:ext cx="101299" cy="195781"/>
            </a:xfrm>
            <a:custGeom>
              <a:avLst/>
              <a:gdLst/>
              <a:ahLst/>
              <a:cxnLst/>
              <a:rect l="l" t="t" r="r" b="b"/>
              <a:pathLst>
                <a:path w="3180" h="6146" extrusionOk="0">
                  <a:moveTo>
                    <a:pt x="194" y="1"/>
                  </a:moveTo>
                  <a:cubicBezTo>
                    <a:pt x="120" y="1"/>
                    <a:pt x="58" y="57"/>
                    <a:pt x="36" y="133"/>
                  </a:cubicBezTo>
                  <a:cubicBezTo>
                    <a:pt x="24" y="228"/>
                    <a:pt x="84" y="300"/>
                    <a:pt x="179" y="312"/>
                  </a:cubicBezTo>
                  <a:cubicBezTo>
                    <a:pt x="775" y="407"/>
                    <a:pt x="1322" y="669"/>
                    <a:pt x="1739" y="1110"/>
                  </a:cubicBezTo>
                  <a:cubicBezTo>
                    <a:pt x="2822" y="2193"/>
                    <a:pt x="2822" y="3967"/>
                    <a:pt x="1739" y="5050"/>
                  </a:cubicBezTo>
                  <a:cubicBezTo>
                    <a:pt x="1286" y="5479"/>
                    <a:pt x="739" y="5765"/>
                    <a:pt x="143" y="5836"/>
                  </a:cubicBezTo>
                  <a:cubicBezTo>
                    <a:pt x="60" y="5848"/>
                    <a:pt x="1" y="5932"/>
                    <a:pt x="13" y="6015"/>
                  </a:cubicBezTo>
                  <a:cubicBezTo>
                    <a:pt x="24" y="6086"/>
                    <a:pt x="84" y="6146"/>
                    <a:pt x="179" y="6146"/>
                  </a:cubicBezTo>
                  <a:lnTo>
                    <a:pt x="203" y="6146"/>
                  </a:lnTo>
                  <a:cubicBezTo>
                    <a:pt x="870" y="6063"/>
                    <a:pt x="1489" y="5753"/>
                    <a:pt x="1977" y="5277"/>
                  </a:cubicBezTo>
                  <a:cubicBezTo>
                    <a:pt x="3180" y="4062"/>
                    <a:pt x="3180" y="2086"/>
                    <a:pt x="1977" y="883"/>
                  </a:cubicBezTo>
                  <a:cubicBezTo>
                    <a:pt x="1501" y="407"/>
                    <a:pt x="894" y="97"/>
                    <a:pt x="215" y="2"/>
                  </a:cubicBezTo>
                  <a:cubicBezTo>
                    <a:pt x="208" y="1"/>
                    <a:pt x="201" y="1"/>
                    <a:pt x="1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6"/>
            <p:cNvSpPr/>
            <p:nvPr/>
          </p:nvSpPr>
          <p:spPr>
            <a:xfrm>
              <a:off x="3981789" y="3849136"/>
              <a:ext cx="103178" cy="198011"/>
            </a:xfrm>
            <a:custGeom>
              <a:avLst/>
              <a:gdLst/>
              <a:ahLst/>
              <a:cxnLst/>
              <a:rect l="l" t="t" r="r" b="b"/>
              <a:pathLst>
                <a:path w="3239" h="6216" extrusionOk="0">
                  <a:moveTo>
                    <a:pt x="3036" y="1"/>
                  </a:moveTo>
                  <a:cubicBezTo>
                    <a:pt x="2346" y="120"/>
                    <a:pt x="1703" y="441"/>
                    <a:pt x="1215" y="929"/>
                  </a:cubicBezTo>
                  <a:cubicBezTo>
                    <a:pt x="0" y="2132"/>
                    <a:pt x="0" y="4108"/>
                    <a:pt x="1215" y="5323"/>
                  </a:cubicBezTo>
                  <a:cubicBezTo>
                    <a:pt x="1715" y="5823"/>
                    <a:pt x="2346" y="6120"/>
                    <a:pt x="3036" y="6216"/>
                  </a:cubicBezTo>
                  <a:lnTo>
                    <a:pt x="3060" y="6216"/>
                  </a:lnTo>
                  <a:cubicBezTo>
                    <a:pt x="3132" y="6216"/>
                    <a:pt x="3203" y="6156"/>
                    <a:pt x="3215" y="6061"/>
                  </a:cubicBezTo>
                  <a:cubicBezTo>
                    <a:pt x="3239" y="5978"/>
                    <a:pt x="3156" y="5894"/>
                    <a:pt x="3072" y="5882"/>
                  </a:cubicBezTo>
                  <a:cubicBezTo>
                    <a:pt x="2441" y="5811"/>
                    <a:pt x="1882" y="5537"/>
                    <a:pt x="1429" y="5085"/>
                  </a:cubicBezTo>
                  <a:cubicBezTo>
                    <a:pt x="346" y="3989"/>
                    <a:pt x="346" y="2215"/>
                    <a:pt x="1429" y="1132"/>
                  </a:cubicBezTo>
                  <a:cubicBezTo>
                    <a:pt x="1882" y="691"/>
                    <a:pt x="2441" y="405"/>
                    <a:pt x="3072" y="334"/>
                  </a:cubicBezTo>
                  <a:cubicBezTo>
                    <a:pt x="3156" y="322"/>
                    <a:pt x="3215" y="239"/>
                    <a:pt x="3215" y="155"/>
                  </a:cubicBezTo>
                  <a:cubicBezTo>
                    <a:pt x="3203" y="60"/>
                    <a:pt x="3132" y="1"/>
                    <a:pt x="30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2" name="Google Shape;1422;p46"/>
          <p:cNvGrpSpPr/>
          <p:nvPr/>
        </p:nvGrpSpPr>
        <p:grpSpPr>
          <a:xfrm>
            <a:off x="2502671" y="2082180"/>
            <a:ext cx="320367" cy="392856"/>
            <a:chOff x="3086313" y="2877049"/>
            <a:chExt cx="320143" cy="392581"/>
          </a:xfrm>
        </p:grpSpPr>
        <p:sp>
          <p:nvSpPr>
            <p:cNvPr id="1423" name="Google Shape;1423;p46"/>
            <p:cNvSpPr/>
            <p:nvPr/>
          </p:nvSpPr>
          <p:spPr>
            <a:xfrm>
              <a:off x="3125749" y="2915371"/>
              <a:ext cx="240505" cy="354259"/>
            </a:xfrm>
            <a:custGeom>
              <a:avLst/>
              <a:gdLst/>
              <a:ahLst/>
              <a:cxnLst/>
              <a:rect l="l" t="t" r="r" b="b"/>
              <a:pathLst>
                <a:path w="7550" h="11121" extrusionOk="0">
                  <a:moveTo>
                    <a:pt x="3775" y="2929"/>
                  </a:moveTo>
                  <a:lnTo>
                    <a:pt x="3918" y="3120"/>
                  </a:lnTo>
                  <a:cubicBezTo>
                    <a:pt x="3871" y="3144"/>
                    <a:pt x="3823" y="3144"/>
                    <a:pt x="3775" y="3144"/>
                  </a:cubicBezTo>
                  <a:cubicBezTo>
                    <a:pt x="3740" y="3132"/>
                    <a:pt x="3692" y="3120"/>
                    <a:pt x="3644" y="3120"/>
                  </a:cubicBezTo>
                  <a:lnTo>
                    <a:pt x="3775" y="2929"/>
                  </a:lnTo>
                  <a:close/>
                  <a:moveTo>
                    <a:pt x="4168" y="3501"/>
                  </a:moveTo>
                  <a:lnTo>
                    <a:pt x="4299" y="3703"/>
                  </a:lnTo>
                  <a:cubicBezTo>
                    <a:pt x="4126" y="3751"/>
                    <a:pt x="3948" y="3775"/>
                    <a:pt x="3769" y="3775"/>
                  </a:cubicBezTo>
                  <a:cubicBezTo>
                    <a:pt x="3591" y="3775"/>
                    <a:pt x="3412" y="3751"/>
                    <a:pt x="3239" y="3703"/>
                  </a:cubicBezTo>
                  <a:lnTo>
                    <a:pt x="3382" y="3501"/>
                  </a:lnTo>
                  <a:cubicBezTo>
                    <a:pt x="3513" y="3560"/>
                    <a:pt x="3644" y="3572"/>
                    <a:pt x="3775" y="3572"/>
                  </a:cubicBezTo>
                  <a:cubicBezTo>
                    <a:pt x="3918" y="3572"/>
                    <a:pt x="4049" y="3537"/>
                    <a:pt x="4168" y="3501"/>
                  </a:cubicBezTo>
                  <a:close/>
                  <a:moveTo>
                    <a:pt x="3120" y="4132"/>
                  </a:moveTo>
                  <a:cubicBezTo>
                    <a:pt x="3275" y="4180"/>
                    <a:pt x="3418" y="4191"/>
                    <a:pt x="3561" y="4215"/>
                  </a:cubicBezTo>
                  <a:lnTo>
                    <a:pt x="3561" y="8109"/>
                  </a:lnTo>
                  <a:lnTo>
                    <a:pt x="3120" y="8109"/>
                  </a:lnTo>
                  <a:lnTo>
                    <a:pt x="3120" y="4132"/>
                  </a:lnTo>
                  <a:close/>
                  <a:moveTo>
                    <a:pt x="4430" y="4132"/>
                  </a:moveTo>
                  <a:lnTo>
                    <a:pt x="4430" y="8109"/>
                  </a:lnTo>
                  <a:lnTo>
                    <a:pt x="4001" y="8109"/>
                  </a:lnTo>
                  <a:lnTo>
                    <a:pt x="4001" y="4215"/>
                  </a:lnTo>
                  <a:cubicBezTo>
                    <a:pt x="4156" y="4191"/>
                    <a:pt x="4287" y="4180"/>
                    <a:pt x="4430" y="4132"/>
                  </a:cubicBezTo>
                  <a:close/>
                  <a:moveTo>
                    <a:pt x="3799" y="441"/>
                  </a:moveTo>
                  <a:cubicBezTo>
                    <a:pt x="4668" y="441"/>
                    <a:pt x="5490" y="786"/>
                    <a:pt x="6121" y="1394"/>
                  </a:cubicBezTo>
                  <a:cubicBezTo>
                    <a:pt x="6752" y="2025"/>
                    <a:pt x="7097" y="2858"/>
                    <a:pt x="7097" y="3751"/>
                  </a:cubicBezTo>
                  <a:cubicBezTo>
                    <a:pt x="7097" y="4620"/>
                    <a:pt x="6752" y="5442"/>
                    <a:pt x="6157" y="6073"/>
                  </a:cubicBezTo>
                  <a:cubicBezTo>
                    <a:pt x="5609" y="6632"/>
                    <a:pt x="5299" y="7347"/>
                    <a:pt x="5240" y="8109"/>
                  </a:cubicBezTo>
                  <a:lnTo>
                    <a:pt x="4883" y="8109"/>
                  </a:lnTo>
                  <a:lnTo>
                    <a:pt x="4883" y="3822"/>
                  </a:lnTo>
                  <a:cubicBezTo>
                    <a:pt x="4883" y="3775"/>
                    <a:pt x="4871" y="3739"/>
                    <a:pt x="4835" y="3703"/>
                  </a:cubicBezTo>
                  <a:lnTo>
                    <a:pt x="3978" y="2406"/>
                  </a:lnTo>
                  <a:cubicBezTo>
                    <a:pt x="3930" y="2346"/>
                    <a:pt x="3871" y="2310"/>
                    <a:pt x="3799" y="2310"/>
                  </a:cubicBezTo>
                  <a:cubicBezTo>
                    <a:pt x="3716" y="2310"/>
                    <a:pt x="3644" y="2334"/>
                    <a:pt x="3620" y="2406"/>
                  </a:cubicBezTo>
                  <a:lnTo>
                    <a:pt x="2751" y="3703"/>
                  </a:lnTo>
                  <a:cubicBezTo>
                    <a:pt x="2728" y="3739"/>
                    <a:pt x="2704" y="3775"/>
                    <a:pt x="2704" y="3822"/>
                  </a:cubicBezTo>
                  <a:lnTo>
                    <a:pt x="2704" y="8109"/>
                  </a:lnTo>
                  <a:lnTo>
                    <a:pt x="2347" y="8109"/>
                  </a:lnTo>
                  <a:cubicBezTo>
                    <a:pt x="2287" y="7347"/>
                    <a:pt x="1977" y="6632"/>
                    <a:pt x="1430" y="6073"/>
                  </a:cubicBezTo>
                  <a:cubicBezTo>
                    <a:pt x="834" y="5465"/>
                    <a:pt x="501" y="4656"/>
                    <a:pt x="489" y="3810"/>
                  </a:cubicBezTo>
                  <a:cubicBezTo>
                    <a:pt x="477" y="2929"/>
                    <a:pt x="823" y="2096"/>
                    <a:pt x="1430" y="1453"/>
                  </a:cubicBezTo>
                  <a:cubicBezTo>
                    <a:pt x="2049" y="822"/>
                    <a:pt x="2870" y="453"/>
                    <a:pt x="3751" y="441"/>
                  </a:cubicBezTo>
                  <a:close/>
                  <a:moveTo>
                    <a:pt x="5228" y="8561"/>
                  </a:moveTo>
                  <a:lnTo>
                    <a:pt x="5228" y="8835"/>
                  </a:lnTo>
                  <a:lnTo>
                    <a:pt x="5228" y="8883"/>
                  </a:lnTo>
                  <a:lnTo>
                    <a:pt x="2335" y="8883"/>
                  </a:lnTo>
                  <a:lnTo>
                    <a:pt x="2335" y="8835"/>
                  </a:lnTo>
                  <a:lnTo>
                    <a:pt x="2335" y="8561"/>
                  </a:lnTo>
                  <a:close/>
                  <a:moveTo>
                    <a:pt x="5121" y="9311"/>
                  </a:moveTo>
                  <a:cubicBezTo>
                    <a:pt x="4942" y="9752"/>
                    <a:pt x="4525" y="10026"/>
                    <a:pt x="4037" y="10026"/>
                  </a:cubicBezTo>
                  <a:lnTo>
                    <a:pt x="3525" y="10026"/>
                  </a:lnTo>
                  <a:cubicBezTo>
                    <a:pt x="3037" y="10026"/>
                    <a:pt x="2620" y="9728"/>
                    <a:pt x="2442" y="9311"/>
                  </a:cubicBezTo>
                  <a:close/>
                  <a:moveTo>
                    <a:pt x="4049" y="10478"/>
                  </a:moveTo>
                  <a:cubicBezTo>
                    <a:pt x="4061" y="10478"/>
                    <a:pt x="4109" y="10478"/>
                    <a:pt x="4132" y="10490"/>
                  </a:cubicBezTo>
                  <a:cubicBezTo>
                    <a:pt x="4132" y="10597"/>
                    <a:pt x="4049" y="10668"/>
                    <a:pt x="3954" y="10668"/>
                  </a:cubicBezTo>
                  <a:lnTo>
                    <a:pt x="3620" y="10668"/>
                  </a:lnTo>
                  <a:cubicBezTo>
                    <a:pt x="3513" y="10668"/>
                    <a:pt x="3442" y="10585"/>
                    <a:pt x="3442" y="10490"/>
                  </a:cubicBezTo>
                  <a:lnTo>
                    <a:pt x="3442" y="10478"/>
                  </a:lnTo>
                  <a:close/>
                  <a:moveTo>
                    <a:pt x="3762" y="0"/>
                  </a:moveTo>
                  <a:cubicBezTo>
                    <a:pt x="3746" y="0"/>
                    <a:pt x="3731" y="0"/>
                    <a:pt x="3716" y="0"/>
                  </a:cubicBezTo>
                  <a:cubicBezTo>
                    <a:pt x="1656" y="24"/>
                    <a:pt x="1" y="1739"/>
                    <a:pt x="13" y="3810"/>
                  </a:cubicBezTo>
                  <a:cubicBezTo>
                    <a:pt x="25" y="4775"/>
                    <a:pt x="406" y="5680"/>
                    <a:pt x="1073" y="6370"/>
                  </a:cubicBezTo>
                  <a:cubicBezTo>
                    <a:pt x="1596" y="6906"/>
                    <a:pt x="1870" y="7609"/>
                    <a:pt x="1870" y="8335"/>
                  </a:cubicBezTo>
                  <a:lnTo>
                    <a:pt x="1870" y="8835"/>
                  </a:lnTo>
                  <a:cubicBezTo>
                    <a:pt x="1870" y="9549"/>
                    <a:pt x="2335" y="10168"/>
                    <a:pt x="2966" y="10383"/>
                  </a:cubicBezTo>
                  <a:lnTo>
                    <a:pt x="2966" y="10490"/>
                  </a:lnTo>
                  <a:cubicBezTo>
                    <a:pt x="2966" y="10835"/>
                    <a:pt x="3239" y="11121"/>
                    <a:pt x="3585" y="11121"/>
                  </a:cubicBezTo>
                  <a:lnTo>
                    <a:pt x="3930" y="11121"/>
                  </a:lnTo>
                  <a:cubicBezTo>
                    <a:pt x="4275" y="11121"/>
                    <a:pt x="4549" y="10835"/>
                    <a:pt x="4549" y="10490"/>
                  </a:cubicBezTo>
                  <a:lnTo>
                    <a:pt x="4549" y="10383"/>
                  </a:lnTo>
                  <a:cubicBezTo>
                    <a:pt x="5192" y="10168"/>
                    <a:pt x="5645" y="9549"/>
                    <a:pt x="5645" y="8835"/>
                  </a:cubicBezTo>
                  <a:lnTo>
                    <a:pt x="5645" y="8335"/>
                  </a:lnTo>
                  <a:cubicBezTo>
                    <a:pt x="5645" y="7609"/>
                    <a:pt x="5918" y="6918"/>
                    <a:pt x="6442" y="6382"/>
                  </a:cubicBezTo>
                  <a:cubicBezTo>
                    <a:pt x="7133" y="5680"/>
                    <a:pt x="7502" y="4751"/>
                    <a:pt x="7502" y="3763"/>
                  </a:cubicBezTo>
                  <a:cubicBezTo>
                    <a:pt x="7550" y="2751"/>
                    <a:pt x="7145" y="1798"/>
                    <a:pt x="6418" y="1084"/>
                  </a:cubicBezTo>
                  <a:cubicBezTo>
                    <a:pt x="5715" y="380"/>
                    <a:pt x="4757" y="0"/>
                    <a:pt x="37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6"/>
            <p:cNvSpPr/>
            <p:nvPr/>
          </p:nvSpPr>
          <p:spPr>
            <a:xfrm>
              <a:off x="3263076" y="2942511"/>
              <a:ext cx="79287" cy="99579"/>
            </a:xfrm>
            <a:custGeom>
              <a:avLst/>
              <a:gdLst/>
              <a:ahLst/>
              <a:cxnLst/>
              <a:rect l="l" t="t" r="r" b="b"/>
              <a:pathLst>
                <a:path w="2489" h="3126" extrusionOk="0">
                  <a:moveTo>
                    <a:pt x="246" y="1"/>
                  </a:moveTo>
                  <a:cubicBezTo>
                    <a:pt x="146" y="1"/>
                    <a:pt x="56" y="59"/>
                    <a:pt x="36" y="161"/>
                  </a:cubicBezTo>
                  <a:cubicBezTo>
                    <a:pt x="0" y="280"/>
                    <a:pt x="60" y="399"/>
                    <a:pt x="179" y="422"/>
                  </a:cubicBezTo>
                  <a:cubicBezTo>
                    <a:pt x="1286" y="744"/>
                    <a:pt x="2048" y="1768"/>
                    <a:pt x="2048" y="2899"/>
                  </a:cubicBezTo>
                  <a:cubicBezTo>
                    <a:pt x="2048" y="3018"/>
                    <a:pt x="2143" y="3125"/>
                    <a:pt x="2262" y="3125"/>
                  </a:cubicBezTo>
                  <a:cubicBezTo>
                    <a:pt x="2381" y="3125"/>
                    <a:pt x="2488" y="3018"/>
                    <a:pt x="2488" y="2899"/>
                  </a:cubicBezTo>
                  <a:cubicBezTo>
                    <a:pt x="2488" y="1577"/>
                    <a:pt x="1595" y="387"/>
                    <a:pt x="298" y="6"/>
                  </a:cubicBezTo>
                  <a:cubicBezTo>
                    <a:pt x="280" y="2"/>
                    <a:pt x="263" y="1"/>
                    <a:pt x="2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6"/>
            <p:cNvSpPr/>
            <p:nvPr/>
          </p:nvSpPr>
          <p:spPr>
            <a:xfrm>
              <a:off x="3237656" y="2939262"/>
              <a:ext cx="20897" cy="14462"/>
            </a:xfrm>
            <a:custGeom>
              <a:avLst/>
              <a:gdLst/>
              <a:ahLst/>
              <a:cxnLst/>
              <a:rect l="l" t="t" r="r" b="b"/>
              <a:pathLst>
                <a:path w="656" h="454" extrusionOk="0">
                  <a:moveTo>
                    <a:pt x="227" y="1"/>
                  </a:moveTo>
                  <a:cubicBezTo>
                    <a:pt x="107" y="1"/>
                    <a:pt x="0" y="108"/>
                    <a:pt x="0" y="227"/>
                  </a:cubicBezTo>
                  <a:cubicBezTo>
                    <a:pt x="0" y="346"/>
                    <a:pt x="107" y="453"/>
                    <a:pt x="227" y="453"/>
                  </a:cubicBezTo>
                  <a:lnTo>
                    <a:pt x="417" y="453"/>
                  </a:lnTo>
                  <a:cubicBezTo>
                    <a:pt x="536" y="453"/>
                    <a:pt x="619" y="358"/>
                    <a:pt x="643" y="251"/>
                  </a:cubicBezTo>
                  <a:cubicBezTo>
                    <a:pt x="655" y="108"/>
                    <a:pt x="560" y="1"/>
                    <a:pt x="4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6"/>
            <p:cNvSpPr/>
            <p:nvPr/>
          </p:nvSpPr>
          <p:spPr>
            <a:xfrm>
              <a:off x="3379888" y="3029539"/>
              <a:ext cx="26567" cy="14048"/>
            </a:xfrm>
            <a:custGeom>
              <a:avLst/>
              <a:gdLst/>
              <a:ahLst/>
              <a:cxnLst/>
              <a:rect l="l" t="t" r="r" b="b"/>
              <a:pathLst>
                <a:path w="834" h="441" extrusionOk="0">
                  <a:moveTo>
                    <a:pt x="226" y="0"/>
                  </a:moveTo>
                  <a:cubicBezTo>
                    <a:pt x="107" y="0"/>
                    <a:pt x="0" y="107"/>
                    <a:pt x="0" y="226"/>
                  </a:cubicBezTo>
                  <a:cubicBezTo>
                    <a:pt x="0" y="346"/>
                    <a:pt x="107" y="441"/>
                    <a:pt x="226" y="441"/>
                  </a:cubicBezTo>
                  <a:lnTo>
                    <a:pt x="607" y="441"/>
                  </a:lnTo>
                  <a:cubicBezTo>
                    <a:pt x="726" y="441"/>
                    <a:pt x="834" y="346"/>
                    <a:pt x="834" y="226"/>
                  </a:cubicBezTo>
                  <a:cubicBezTo>
                    <a:pt x="822" y="107"/>
                    <a:pt x="726" y="0"/>
                    <a:pt x="6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6"/>
            <p:cNvSpPr/>
            <p:nvPr/>
          </p:nvSpPr>
          <p:spPr>
            <a:xfrm>
              <a:off x="3086313" y="3029539"/>
              <a:ext cx="26599" cy="14048"/>
            </a:xfrm>
            <a:custGeom>
              <a:avLst/>
              <a:gdLst/>
              <a:ahLst/>
              <a:cxnLst/>
              <a:rect l="l" t="t" r="r" b="b"/>
              <a:pathLst>
                <a:path w="835" h="441" extrusionOk="0">
                  <a:moveTo>
                    <a:pt x="227" y="0"/>
                  </a:moveTo>
                  <a:cubicBezTo>
                    <a:pt x="108" y="0"/>
                    <a:pt x="1" y="107"/>
                    <a:pt x="1" y="226"/>
                  </a:cubicBezTo>
                  <a:cubicBezTo>
                    <a:pt x="1" y="346"/>
                    <a:pt x="108" y="441"/>
                    <a:pt x="227" y="441"/>
                  </a:cubicBezTo>
                  <a:lnTo>
                    <a:pt x="608" y="441"/>
                  </a:lnTo>
                  <a:cubicBezTo>
                    <a:pt x="727" y="441"/>
                    <a:pt x="834" y="346"/>
                    <a:pt x="834" y="226"/>
                  </a:cubicBezTo>
                  <a:cubicBezTo>
                    <a:pt x="834" y="107"/>
                    <a:pt x="727" y="0"/>
                    <a:pt x="6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6"/>
            <p:cNvSpPr/>
            <p:nvPr/>
          </p:nvSpPr>
          <p:spPr>
            <a:xfrm>
              <a:off x="3359788" y="2953469"/>
              <a:ext cx="26567" cy="20355"/>
            </a:xfrm>
            <a:custGeom>
              <a:avLst/>
              <a:gdLst/>
              <a:ahLst/>
              <a:cxnLst/>
              <a:rect l="l" t="t" r="r" b="b"/>
              <a:pathLst>
                <a:path w="834" h="639" extrusionOk="0">
                  <a:moveTo>
                    <a:pt x="594" y="0"/>
                  </a:moveTo>
                  <a:cubicBezTo>
                    <a:pt x="555" y="0"/>
                    <a:pt x="514" y="13"/>
                    <a:pt x="476" y="43"/>
                  </a:cubicBezTo>
                  <a:lnTo>
                    <a:pt x="155" y="233"/>
                  </a:lnTo>
                  <a:cubicBezTo>
                    <a:pt x="48" y="293"/>
                    <a:pt x="0" y="424"/>
                    <a:pt x="83" y="531"/>
                  </a:cubicBezTo>
                  <a:cubicBezTo>
                    <a:pt x="119" y="602"/>
                    <a:pt x="203" y="638"/>
                    <a:pt x="274" y="638"/>
                  </a:cubicBezTo>
                  <a:cubicBezTo>
                    <a:pt x="310" y="638"/>
                    <a:pt x="345" y="614"/>
                    <a:pt x="381" y="602"/>
                  </a:cubicBezTo>
                  <a:lnTo>
                    <a:pt x="703" y="412"/>
                  </a:lnTo>
                  <a:cubicBezTo>
                    <a:pt x="810" y="352"/>
                    <a:pt x="834" y="221"/>
                    <a:pt x="774" y="114"/>
                  </a:cubicBezTo>
                  <a:cubicBezTo>
                    <a:pt x="735" y="45"/>
                    <a:pt x="667" y="0"/>
                    <a:pt x="5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6"/>
            <p:cNvSpPr/>
            <p:nvPr/>
          </p:nvSpPr>
          <p:spPr>
            <a:xfrm>
              <a:off x="3106413" y="3100034"/>
              <a:ext cx="26599" cy="20164"/>
            </a:xfrm>
            <a:custGeom>
              <a:avLst/>
              <a:gdLst/>
              <a:ahLst/>
              <a:cxnLst/>
              <a:rect l="l" t="t" r="r" b="b"/>
              <a:pathLst>
                <a:path w="835" h="633" extrusionOk="0">
                  <a:moveTo>
                    <a:pt x="590" y="0"/>
                  </a:moveTo>
                  <a:cubicBezTo>
                    <a:pt x="550" y="0"/>
                    <a:pt x="511" y="12"/>
                    <a:pt x="477" y="38"/>
                  </a:cubicBezTo>
                  <a:lnTo>
                    <a:pt x="144" y="228"/>
                  </a:lnTo>
                  <a:cubicBezTo>
                    <a:pt x="36" y="288"/>
                    <a:pt x="1" y="419"/>
                    <a:pt x="72" y="526"/>
                  </a:cubicBezTo>
                  <a:cubicBezTo>
                    <a:pt x="108" y="597"/>
                    <a:pt x="191" y="633"/>
                    <a:pt x="263" y="633"/>
                  </a:cubicBezTo>
                  <a:cubicBezTo>
                    <a:pt x="310" y="633"/>
                    <a:pt x="334" y="609"/>
                    <a:pt x="370" y="597"/>
                  </a:cubicBezTo>
                  <a:lnTo>
                    <a:pt x="691" y="407"/>
                  </a:lnTo>
                  <a:cubicBezTo>
                    <a:pt x="787" y="347"/>
                    <a:pt x="834" y="216"/>
                    <a:pt x="775" y="109"/>
                  </a:cubicBezTo>
                  <a:cubicBezTo>
                    <a:pt x="736" y="40"/>
                    <a:pt x="663" y="0"/>
                    <a:pt x="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6"/>
            <p:cNvSpPr/>
            <p:nvPr/>
          </p:nvSpPr>
          <p:spPr>
            <a:xfrm>
              <a:off x="3308565" y="2897277"/>
              <a:ext cx="22044" cy="24178"/>
            </a:xfrm>
            <a:custGeom>
              <a:avLst/>
              <a:gdLst/>
              <a:ahLst/>
              <a:cxnLst/>
              <a:rect l="l" t="t" r="r" b="b"/>
              <a:pathLst>
                <a:path w="692" h="759" extrusionOk="0">
                  <a:moveTo>
                    <a:pt x="441" y="1"/>
                  </a:moveTo>
                  <a:cubicBezTo>
                    <a:pt x="369" y="1"/>
                    <a:pt x="301" y="35"/>
                    <a:pt x="263" y="104"/>
                  </a:cubicBezTo>
                  <a:lnTo>
                    <a:pt x="60" y="438"/>
                  </a:lnTo>
                  <a:cubicBezTo>
                    <a:pt x="1" y="533"/>
                    <a:pt x="37" y="676"/>
                    <a:pt x="144" y="735"/>
                  </a:cubicBezTo>
                  <a:cubicBezTo>
                    <a:pt x="167" y="747"/>
                    <a:pt x="215" y="759"/>
                    <a:pt x="239" y="759"/>
                  </a:cubicBezTo>
                  <a:cubicBezTo>
                    <a:pt x="322" y="759"/>
                    <a:pt x="394" y="711"/>
                    <a:pt x="441" y="652"/>
                  </a:cubicBezTo>
                  <a:lnTo>
                    <a:pt x="632" y="330"/>
                  </a:lnTo>
                  <a:cubicBezTo>
                    <a:pt x="691" y="223"/>
                    <a:pt x="656" y="92"/>
                    <a:pt x="560" y="33"/>
                  </a:cubicBezTo>
                  <a:cubicBezTo>
                    <a:pt x="522" y="11"/>
                    <a:pt x="481" y="1"/>
                    <a:pt x="4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6"/>
            <p:cNvSpPr/>
            <p:nvPr/>
          </p:nvSpPr>
          <p:spPr>
            <a:xfrm>
              <a:off x="3239153" y="2877049"/>
              <a:ext cx="14080" cy="26599"/>
            </a:xfrm>
            <a:custGeom>
              <a:avLst/>
              <a:gdLst/>
              <a:ahLst/>
              <a:cxnLst/>
              <a:rect l="l" t="t" r="r" b="b"/>
              <a:pathLst>
                <a:path w="442" h="835" extrusionOk="0">
                  <a:moveTo>
                    <a:pt x="215" y="1"/>
                  </a:moveTo>
                  <a:cubicBezTo>
                    <a:pt x="96" y="1"/>
                    <a:pt x="1" y="96"/>
                    <a:pt x="1" y="215"/>
                  </a:cubicBezTo>
                  <a:lnTo>
                    <a:pt x="1" y="608"/>
                  </a:lnTo>
                  <a:cubicBezTo>
                    <a:pt x="1" y="727"/>
                    <a:pt x="96" y="834"/>
                    <a:pt x="215" y="834"/>
                  </a:cubicBezTo>
                  <a:cubicBezTo>
                    <a:pt x="334" y="834"/>
                    <a:pt x="441" y="727"/>
                    <a:pt x="441" y="608"/>
                  </a:cubicBezTo>
                  <a:lnTo>
                    <a:pt x="441" y="215"/>
                  </a:lnTo>
                  <a:cubicBezTo>
                    <a:pt x="441" y="96"/>
                    <a:pt x="358"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6"/>
            <p:cNvSpPr/>
            <p:nvPr/>
          </p:nvSpPr>
          <p:spPr>
            <a:xfrm>
              <a:off x="3161809" y="2897500"/>
              <a:ext cx="22394" cy="24337"/>
            </a:xfrm>
            <a:custGeom>
              <a:avLst/>
              <a:gdLst/>
              <a:ahLst/>
              <a:cxnLst/>
              <a:rect l="l" t="t" r="r" b="b"/>
              <a:pathLst>
                <a:path w="703" h="764" extrusionOk="0">
                  <a:moveTo>
                    <a:pt x="262" y="0"/>
                  </a:moveTo>
                  <a:cubicBezTo>
                    <a:pt x="222" y="0"/>
                    <a:pt x="181" y="12"/>
                    <a:pt x="143" y="38"/>
                  </a:cubicBezTo>
                  <a:cubicBezTo>
                    <a:pt x="48" y="97"/>
                    <a:pt x="0" y="228"/>
                    <a:pt x="72" y="335"/>
                  </a:cubicBezTo>
                  <a:lnTo>
                    <a:pt x="262" y="669"/>
                  </a:lnTo>
                  <a:cubicBezTo>
                    <a:pt x="310" y="740"/>
                    <a:pt x="381" y="764"/>
                    <a:pt x="464" y="764"/>
                  </a:cubicBezTo>
                  <a:cubicBezTo>
                    <a:pt x="500" y="764"/>
                    <a:pt x="536" y="752"/>
                    <a:pt x="560" y="740"/>
                  </a:cubicBezTo>
                  <a:cubicBezTo>
                    <a:pt x="667" y="681"/>
                    <a:pt x="703" y="550"/>
                    <a:pt x="643" y="442"/>
                  </a:cubicBezTo>
                  <a:lnTo>
                    <a:pt x="441" y="109"/>
                  </a:lnTo>
                  <a:cubicBezTo>
                    <a:pt x="402" y="40"/>
                    <a:pt x="334" y="0"/>
                    <a:pt x="2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6"/>
            <p:cNvSpPr/>
            <p:nvPr/>
          </p:nvSpPr>
          <p:spPr>
            <a:xfrm>
              <a:off x="3106413" y="2953151"/>
              <a:ext cx="26599" cy="19909"/>
            </a:xfrm>
            <a:custGeom>
              <a:avLst/>
              <a:gdLst/>
              <a:ahLst/>
              <a:cxnLst/>
              <a:rect l="l" t="t" r="r" b="b"/>
              <a:pathLst>
                <a:path w="835" h="625" extrusionOk="0">
                  <a:moveTo>
                    <a:pt x="246" y="0"/>
                  </a:moveTo>
                  <a:cubicBezTo>
                    <a:pt x="168" y="0"/>
                    <a:pt x="92" y="40"/>
                    <a:pt x="60" y="112"/>
                  </a:cubicBezTo>
                  <a:cubicBezTo>
                    <a:pt x="1" y="208"/>
                    <a:pt x="25" y="350"/>
                    <a:pt x="132" y="410"/>
                  </a:cubicBezTo>
                  <a:lnTo>
                    <a:pt x="453" y="600"/>
                  </a:lnTo>
                  <a:cubicBezTo>
                    <a:pt x="489" y="612"/>
                    <a:pt x="537" y="624"/>
                    <a:pt x="560" y="624"/>
                  </a:cubicBezTo>
                  <a:cubicBezTo>
                    <a:pt x="632" y="624"/>
                    <a:pt x="715" y="589"/>
                    <a:pt x="751" y="529"/>
                  </a:cubicBezTo>
                  <a:cubicBezTo>
                    <a:pt x="834" y="422"/>
                    <a:pt x="787" y="291"/>
                    <a:pt x="679" y="231"/>
                  </a:cubicBezTo>
                  <a:lnTo>
                    <a:pt x="358" y="29"/>
                  </a:lnTo>
                  <a:cubicBezTo>
                    <a:pt x="323" y="10"/>
                    <a:pt x="284" y="0"/>
                    <a:pt x="2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6"/>
            <p:cNvSpPr/>
            <p:nvPr/>
          </p:nvSpPr>
          <p:spPr>
            <a:xfrm>
              <a:off x="3360520" y="3099811"/>
              <a:ext cx="25834" cy="20005"/>
            </a:xfrm>
            <a:custGeom>
              <a:avLst/>
              <a:gdLst/>
              <a:ahLst/>
              <a:cxnLst/>
              <a:rect l="l" t="t" r="r" b="b"/>
              <a:pathLst>
                <a:path w="811" h="628" extrusionOk="0">
                  <a:moveTo>
                    <a:pt x="239" y="1"/>
                  </a:moveTo>
                  <a:cubicBezTo>
                    <a:pt x="167" y="1"/>
                    <a:pt x="99" y="35"/>
                    <a:pt x="60" y="104"/>
                  </a:cubicBezTo>
                  <a:cubicBezTo>
                    <a:pt x="1" y="211"/>
                    <a:pt x="25" y="342"/>
                    <a:pt x="132" y="402"/>
                  </a:cubicBezTo>
                  <a:lnTo>
                    <a:pt x="453" y="592"/>
                  </a:lnTo>
                  <a:cubicBezTo>
                    <a:pt x="489" y="604"/>
                    <a:pt x="537" y="628"/>
                    <a:pt x="561" y="628"/>
                  </a:cubicBezTo>
                  <a:cubicBezTo>
                    <a:pt x="632" y="628"/>
                    <a:pt x="715" y="580"/>
                    <a:pt x="751" y="521"/>
                  </a:cubicBezTo>
                  <a:cubicBezTo>
                    <a:pt x="811" y="426"/>
                    <a:pt x="787" y="283"/>
                    <a:pt x="680" y="223"/>
                  </a:cubicBezTo>
                  <a:lnTo>
                    <a:pt x="358" y="33"/>
                  </a:lnTo>
                  <a:cubicBezTo>
                    <a:pt x="320" y="11"/>
                    <a:pt x="279" y="1"/>
                    <a:pt x="2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5" name="Google Shape;1435;p46"/>
          <p:cNvSpPr txBox="1">
            <a:spLocks noGrp="1"/>
          </p:cNvSpPr>
          <p:nvPr>
            <p:ph type="title"/>
          </p:nvPr>
        </p:nvSpPr>
        <p:spPr>
          <a:xfrm>
            <a:off x="5754531" y="0"/>
            <a:ext cx="2746241" cy="392386"/>
          </a:xfrm>
          <a:prstGeom prst="rect">
            <a:avLst/>
          </a:prstGeom>
        </p:spPr>
        <p:txBody>
          <a:bodyPr spcFirstLastPara="1" wrap="square" lIns="91425" tIns="91425" rIns="91425" bIns="91425" anchor="t" anchorCtr="0">
            <a:noAutofit/>
          </a:bodyPr>
          <a:lstStyle/>
          <a:p>
            <a:pPr lvl="0" algn="r"/>
            <a:r>
              <a:rPr lang="ru-RU" dirty="0">
                <a:solidFill>
                  <a:srgbClr val="C00000"/>
                </a:solidFill>
              </a:rPr>
              <a:t>ВАЖЛИВО!</a:t>
            </a:r>
            <a:endParaRPr dirty="0">
              <a:solidFill>
                <a:srgbClr val="C00000"/>
              </a:solidFill>
            </a:endParaRPr>
          </a:p>
        </p:txBody>
      </p:sp>
      <p:sp>
        <p:nvSpPr>
          <p:cNvPr id="1438" name="Google Shape;1438;p46"/>
          <p:cNvSpPr txBox="1"/>
          <p:nvPr/>
        </p:nvSpPr>
        <p:spPr>
          <a:xfrm>
            <a:off x="3942165" y="492558"/>
            <a:ext cx="4492537" cy="685871"/>
          </a:xfrm>
          <a:prstGeom prst="rect">
            <a:avLst/>
          </a:prstGeom>
          <a:noFill/>
          <a:ln>
            <a:solidFill>
              <a:srgbClr val="00B0F0"/>
            </a:solidFill>
          </a:ln>
        </p:spPr>
        <p:txBody>
          <a:bodyPr spcFirstLastPara="1" wrap="square" lIns="91425" tIns="91425" rIns="91425" bIns="91425" anchor="t" anchorCtr="0">
            <a:noAutofit/>
          </a:bodyPr>
          <a:lstStyle/>
          <a:p>
            <a:pPr lvl="0" algn="just"/>
            <a:r>
              <a:rPr lang="uk-UA" sz="1200" dirty="0">
                <a:solidFill>
                  <a:srgbClr val="C00000"/>
                </a:solidFill>
                <a:latin typeface="Krona One"/>
                <a:ea typeface="Krona One"/>
                <a:cs typeface="Krona One"/>
                <a:sym typeface="Krona One"/>
              </a:rPr>
              <a:t>Підвищення кваліфікації є необхідною умовою проходження педагогічними працівниками атестації </a:t>
            </a:r>
            <a:r>
              <a:rPr lang="uk-UA" sz="1200" dirty="0">
                <a:solidFill>
                  <a:srgbClr val="1C1C1B"/>
                </a:solidFill>
                <a:latin typeface="Krona One"/>
                <a:ea typeface="Krona One"/>
                <a:cs typeface="Krona One"/>
                <a:sym typeface="Krona One"/>
              </a:rPr>
              <a:t>у порядку, визначеному законодавством.</a:t>
            </a:r>
          </a:p>
        </p:txBody>
      </p:sp>
      <p:sp>
        <p:nvSpPr>
          <p:cNvPr id="1440" name="Google Shape;1440;p46"/>
          <p:cNvSpPr txBox="1"/>
          <p:nvPr/>
        </p:nvSpPr>
        <p:spPr>
          <a:xfrm>
            <a:off x="3942165" y="1999966"/>
            <a:ext cx="4492536" cy="1217855"/>
          </a:xfrm>
          <a:prstGeom prst="rect">
            <a:avLst/>
          </a:prstGeom>
          <a:noFill/>
          <a:ln>
            <a:solidFill>
              <a:srgbClr val="00B0F0"/>
            </a:solidFill>
          </a:ln>
        </p:spPr>
        <p:txBody>
          <a:bodyPr spcFirstLastPara="1" wrap="square" lIns="91425" tIns="91425" rIns="91425" bIns="91425" anchor="t" anchorCtr="0">
            <a:noAutofit/>
          </a:bodyPr>
          <a:lstStyle/>
          <a:p>
            <a:pPr lvl="0" algn="just"/>
            <a:r>
              <a:rPr lang="uk-UA" sz="1200" dirty="0">
                <a:solidFill>
                  <a:srgbClr val="1C1C1B"/>
                </a:solidFill>
                <a:latin typeface="Krona One"/>
                <a:ea typeface="Krona One"/>
                <a:cs typeface="Krona One"/>
                <a:sym typeface="Krona One"/>
              </a:rPr>
              <a:t>У разі викладання </a:t>
            </a:r>
            <a:r>
              <a:rPr lang="uk-UA" sz="1200" dirty="0">
                <a:solidFill>
                  <a:srgbClr val="C00000"/>
                </a:solidFill>
                <a:latin typeface="Krona One"/>
                <a:ea typeface="Krona One"/>
                <a:cs typeface="Krona One"/>
                <a:sym typeface="Krona One"/>
              </a:rPr>
              <a:t>декількох навчальних дисциплін</a:t>
            </a:r>
            <a:r>
              <a:rPr lang="uk-UA" sz="1200" dirty="0">
                <a:solidFill>
                  <a:srgbClr val="1C1C1B"/>
                </a:solidFill>
                <a:latin typeface="Krona One"/>
                <a:ea typeface="Krona One"/>
                <a:cs typeface="Krona One"/>
                <a:sym typeface="Krona One"/>
              </a:rPr>
              <a:t> педагогічні та науково-педагогічні працівники </a:t>
            </a:r>
            <a:r>
              <a:rPr lang="uk-UA" sz="1200" dirty="0">
                <a:solidFill>
                  <a:srgbClr val="C00000"/>
                </a:solidFill>
                <a:latin typeface="Krona One"/>
                <a:ea typeface="Krona One"/>
                <a:cs typeface="Krona One"/>
                <a:sym typeface="Krona One"/>
              </a:rPr>
              <a:t>самостійно обирають послідовність підвищення кваліфікації за певними напрямами</a:t>
            </a:r>
            <a:r>
              <a:rPr lang="uk-UA" sz="1200" dirty="0">
                <a:solidFill>
                  <a:srgbClr val="1C1C1B"/>
                </a:solidFill>
                <a:latin typeface="Krona One"/>
                <a:ea typeface="Krona One"/>
                <a:cs typeface="Krona One"/>
                <a:sym typeface="Krona One"/>
              </a:rPr>
              <a:t> у </a:t>
            </a:r>
            <a:r>
              <a:rPr lang="uk-UA" sz="1200" dirty="0" err="1">
                <a:solidFill>
                  <a:srgbClr val="1C1C1B"/>
                </a:solidFill>
                <a:latin typeface="Krona One"/>
                <a:ea typeface="Krona One"/>
                <a:cs typeface="Krona One"/>
                <a:sym typeface="Krona One"/>
              </a:rPr>
              <a:t>міжатестаційний</a:t>
            </a:r>
            <a:r>
              <a:rPr lang="uk-UA" sz="1200" dirty="0">
                <a:solidFill>
                  <a:srgbClr val="1C1C1B"/>
                </a:solidFill>
                <a:latin typeface="Krona One"/>
                <a:ea typeface="Krona One"/>
                <a:cs typeface="Krona One"/>
                <a:sym typeface="Krona One"/>
              </a:rPr>
              <a:t> період в межах загального обсягу </a:t>
            </a:r>
            <a:r>
              <a:rPr lang="uk-UA" sz="1200" dirty="0">
                <a:solidFill>
                  <a:srgbClr val="1C1C1B"/>
                </a:solidFill>
                <a:latin typeface="+mj-lt"/>
                <a:ea typeface="Krona One"/>
                <a:cs typeface="Krona One"/>
                <a:sym typeface="Krona One"/>
              </a:rPr>
              <a:t>(</a:t>
            </a:r>
            <a:r>
              <a:rPr lang="uk-UA" sz="1200" dirty="0">
                <a:solidFill>
                  <a:srgbClr val="1C1C1B"/>
                </a:solidFill>
                <a:latin typeface="Krona One"/>
                <a:ea typeface="Krona One"/>
                <a:cs typeface="Krona One"/>
                <a:sym typeface="Krona One"/>
              </a:rPr>
              <a:t>тривалості</a:t>
            </a:r>
            <a:r>
              <a:rPr lang="uk-UA" sz="1200" dirty="0">
                <a:solidFill>
                  <a:srgbClr val="1C1C1B"/>
                </a:solidFill>
                <a:latin typeface="+mj-lt"/>
                <a:ea typeface="Krona One"/>
                <a:cs typeface="Krona One"/>
                <a:sym typeface="Krona One"/>
              </a:rPr>
              <a:t>)</a:t>
            </a:r>
            <a:r>
              <a:rPr lang="uk-UA" sz="1200" dirty="0">
                <a:solidFill>
                  <a:srgbClr val="1C1C1B"/>
                </a:solidFill>
                <a:latin typeface="Krona One"/>
                <a:ea typeface="Krona One"/>
                <a:cs typeface="Krona One"/>
                <a:sym typeface="Krona One"/>
              </a:rPr>
              <a:t> підвищення кваліфікації, визначеного законодавством.</a:t>
            </a:r>
          </a:p>
        </p:txBody>
      </p:sp>
      <p:sp>
        <p:nvSpPr>
          <p:cNvPr id="1442" name="Google Shape;1442;p46"/>
          <p:cNvSpPr txBox="1"/>
          <p:nvPr/>
        </p:nvSpPr>
        <p:spPr>
          <a:xfrm>
            <a:off x="3942165" y="1273016"/>
            <a:ext cx="4492537" cy="640182"/>
          </a:xfrm>
          <a:prstGeom prst="rect">
            <a:avLst/>
          </a:prstGeom>
          <a:noFill/>
          <a:ln>
            <a:solidFill>
              <a:srgbClr val="00B0F0"/>
            </a:solidFill>
          </a:ln>
        </p:spPr>
        <p:txBody>
          <a:bodyPr spcFirstLastPara="1" wrap="square" lIns="91425" tIns="91425" rIns="91425" bIns="91425" anchor="t" anchorCtr="0">
            <a:noAutofit/>
          </a:bodyPr>
          <a:lstStyle/>
          <a:p>
            <a:pPr lvl="0" algn="just"/>
            <a:r>
              <a:rPr lang="uk-UA" sz="1200" dirty="0">
                <a:solidFill>
                  <a:schemeClr val="dk1"/>
                </a:solidFill>
                <a:latin typeface="Krona One"/>
                <a:ea typeface="Krona One"/>
                <a:cs typeface="Krona One"/>
                <a:sym typeface="Krona One"/>
              </a:rPr>
              <a:t>Загальний обсяг підвищення кваліфікації педпрацівника </a:t>
            </a:r>
            <a:r>
              <a:rPr lang="uk-UA" sz="1200" dirty="0">
                <a:solidFill>
                  <a:srgbClr val="C00000"/>
                </a:solidFill>
                <a:latin typeface="Krona One"/>
                <a:ea typeface="Krona One"/>
                <a:cs typeface="Krona One"/>
                <a:sym typeface="Krona One"/>
              </a:rPr>
              <a:t>не може бути менше ніж 150 годин для ЗЗСО, та 120 годин для ЗДО, ЗПО на п’ять років</a:t>
            </a:r>
          </a:p>
        </p:txBody>
      </p:sp>
      <p:sp>
        <p:nvSpPr>
          <p:cNvPr id="1444" name="Google Shape;1444;p46"/>
          <p:cNvSpPr/>
          <p:nvPr/>
        </p:nvSpPr>
        <p:spPr>
          <a:xfrm>
            <a:off x="2450560" y="816592"/>
            <a:ext cx="365890" cy="422333"/>
          </a:xfrm>
          <a:custGeom>
            <a:avLst/>
            <a:gdLst/>
            <a:ahLst/>
            <a:cxnLst/>
            <a:rect l="l" t="t" r="r" b="b"/>
            <a:pathLst>
              <a:path w="11478" h="11413" extrusionOk="0">
                <a:moveTo>
                  <a:pt x="1401" y="515"/>
                </a:moveTo>
                <a:cubicBezTo>
                  <a:pt x="1616" y="515"/>
                  <a:pt x="1834" y="595"/>
                  <a:pt x="2000" y="756"/>
                </a:cubicBezTo>
                <a:lnTo>
                  <a:pt x="2548" y="1304"/>
                </a:lnTo>
                <a:lnTo>
                  <a:pt x="1358" y="2494"/>
                </a:lnTo>
                <a:lnTo>
                  <a:pt x="810" y="1947"/>
                </a:lnTo>
                <a:cubicBezTo>
                  <a:pt x="476" y="1625"/>
                  <a:pt x="476" y="1078"/>
                  <a:pt x="810" y="756"/>
                </a:cubicBezTo>
                <a:cubicBezTo>
                  <a:pt x="971" y="595"/>
                  <a:pt x="1185" y="515"/>
                  <a:pt x="1401" y="515"/>
                </a:cubicBezTo>
                <a:close/>
                <a:moveTo>
                  <a:pt x="2798" y="1566"/>
                </a:moveTo>
                <a:lnTo>
                  <a:pt x="3251" y="2006"/>
                </a:lnTo>
                <a:lnTo>
                  <a:pt x="2655" y="2602"/>
                </a:lnTo>
                <a:lnTo>
                  <a:pt x="2060" y="3197"/>
                </a:lnTo>
                <a:lnTo>
                  <a:pt x="1608" y="2756"/>
                </a:lnTo>
                <a:lnTo>
                  <a:pt x="2798" y="1566"/>
                </a:lnTo>
                <a:close/>
                <a:moveTo>
                  <a:pt x="10132" y="9031"/>
                </a:moveTo>
                <a:lnTo>
                  <a:pt x="10811" y="10757"/>
                </a:lnTo>
                <a:lnTo>
                  <a:pt x="9085" y="10091"/>
                </a:lnTo>
                <a:lnTo>
                  <a:pt x="10132" y="9031"/>
                </a:lnTo>
                <a:close/>
                <a:moveTo>
                  <a:pt x="4036" y="5685"/>
                </a:moveTo>
                <a:lnTo>
                  <a:pt x="5763" y="7412"/>
                </a:lnTo>
                <a:lnTo>
                  <a:pt x="5418" y="7757"/>
                </a:lnTo>
                <a:lnTo>
                  <a:pt x="5001" y="7340"/>
                </a:lnTo>
                <a:cubicBezTo>
                  <a:pt x="4965" y="7299"/>
                  <a:pt x="4920" y="7278"/>
                  <a:pt x="4876" y="7278"/>
                </a:cubicBezTo>
                <a:cubicBezTo>
                  <a:pt x="4831" y="7278"/>
                  <a:pt x="4787" y="7299"/>
                  <a:pt x="4751" y="7340"/>
                </a:cubicBezTo>
                <a:cubicBezTo>
                  <a:pt x="4679" y="7412"/>
                  <a:pt x="4679" y="7519"/>
                  <a:pt x="4751" y="7590"/>
                </a:cubicBezTo>
                <a:lnTo>
                  <a:pt x="5168" y="8007"/>
                </a:lnTo>
                <a:lnTo>
                  <a:pt x="4763" y="8412"/>
                </a:lnTo>
                <a:lnTo>
                  <a:pt x="3822" y="7471"/>
                </a:lnTo>
                <a:cubicBezTo>
                  <a:pt x="3786" y="7436"/>
                  <a:pt x="3742" y="7418"/>
                  <a:pt x="3697" y="7418"/>
                </a:cubicBezTo>
                <a:cubicBezTo>
                  <a:pt x="3652" y="7418"/>
                  <a:pt x="3608" y="7436"/>
                  <a:pt x="3572" y="7471"/>
                </a:cubicBezTo>
                <a:cubicBezTo>
                  <a:pt x="3501" y="7543"/>
                  <a:pt x="3501" y="7650"/>
                  <a:pt x="3572" y="7721"/>
                </a:cubicBezTo>
                <a:lnTo>
                  <a:pt x="4513" y="8662"/>
                </a:lnTo>
                <a:lnTo>
                  <a:pt x="4108" y="9067"/>
                </a:lnTo>
                <a:lnTo>
                  <a:pt x="3691" y="8638"/>
                </a:lnTo>
                <a:cubicBezTo>
                  <a:pt x="3655" y="8602"/>
                  <a:pt x="3611" y="8584"/>
                  <a:pt x="3566" y="8584"/>
                </a:cubicBezTo>
                <a:cubicBezTo>
                  <a:pt x="3521" y="8584"/>
                  <a:pt x="3477" y="8602"/>
                  <a:pt x="3441" y="8638"/>
                </a:cubicBezTo>
                <a:cubicBezTo>
                  <a:pt x="3358" y="8721"/>
                  <a:pt x="3358" y="8817"/>
                  <a:pt x="3441" y="8900"/>
                </a:cubicBezTo>
                <a:lnTo>
                  <a:pt x="3858" y="9317"/>
                </a:lnTo>
                <a:lnTo>
                  <a:pt x="3453" y="9710"/>
                </a:lnTo>
                <a:lnTo>
                  <a:pt x="3036" y="9293"/>
                </a:lnTo>
                <a:cubicBezTo>
                  <a:pt x="3001" y="9257"/>
                  <a:pt x="2956" y="9239"/>
                  <a:pt x="2911" y="9239"/>
                </a:cubicBezTo>
                <a:cubicBezTo>
                  <a:pt x="2867" y="9239"/>
                  <a:pt x="2822" y="9257"/>
                  <a:pt x="2786" y="9293"/>
                </a:cubicBezTo>
                <a:cubicBezTo>
                  <a:pt x="2703" y="9376"/>
                  <a:pt x="2703" y="9471"/>
                  <a:pt x="2786" y="9555"/>
                </a:cubicBezTo>
                <a:lnTo>
                  <a:pt x="3203" y="9972"/>
                </a:lnTo>
                <a:lnTo>
                  <a:pt x="2798" y="10364"/>
                </a:lnTo>
                <a:lnTo>
                  <a:pt x="1858" y="9436"/>
                </a:lnTo>
                <a:cubicBezTo>
                  <a:pt x="1822" y="9394"/>
                  <a:pt x="1777" y="9373"/>
                  <a:pt x="1733" y="9373"/>
                </a:cubicBezTo>
                <a:cubicBezTo>
                  <a:pt x="1688" y="9373"/>
                  <a:pt x="1643" y="9394"/>
                  <a:pt x="1608" y="9436"/>
                </a:cubicBezTo>
                <a:cubicBezTo>
                  <a:pt x="1536" y="9507"/>
                  <a:pt x="1536" y="9614"/>
                  <a:pt x="1608" y="9686"/>
                </a:cubicBezTo>
                <a:lnTo>
                  <a:pt x="2548" y="10626"/>
                </a:lnTo>
                <a:lnTo>
                  <a:pt x="2191" y="10984"/>
                </a:lnTo>
                <a:cubicBezTo>
                  <a:pt x="2155" y="11007"/>
                  <a:pt x="2096" y="11043"/>
                  <a:pt x="2048" y="11043"/>
                </a:cubicBezTo>
                <a:cubicBezTo>
                  <a:pt x="2012" y="11043"/>
                  <a:pt x="1953" y="11019"/>
                  <a:pt x="1917" y="10984"/>
                </a:cubicBezTo>
                <a:lnTo>
                  <a:pt x="465" y="9519"/>
                </a:lnTo>
                <a:cubicBezTo>
                  <a:pt x="381" y="9448"/>
                  <a:pt x="381" y="9329"/>
                  <a:pt x="465" y="9257"/>
                </a:cubicBezTo>
                <a:lnTo>
                  <a:pt x="4036" y="5685"/>
                </a:lnTo>
                <a:close/>
                <a:moveTo>
                  <a:pt x="9428" y="0"/>
                </a:moveTo>
                <a:cubicBezTo>
                  <a:pt x="9290" y="0"/>
                  <a:pt x="9150" y="54"/>
                  <a:pt x="9037" y="161"/>
                </a:cubicBezTo>
                <a:lnTo>
                  <a:pt x="6299" y="2899"/>
                </a:lnTo>
                <a:cubicBezTo>
                  <a:pt x="6227" y="2971"/>
                  <a:pt x="6227" y="3078"/>
                  <a:pt x="6299" y="3149"/>
                </a:cubicBezTo>
                <a:cubicBezTo>
                  <a:pt x="6334" y="3185"/>
                  <a:pt x="6379" y="3203"/>
                  <a:pt x="6424" y="3203"/>
                </a:cubicBezTo>
                <a:cubicBezTo>
                  <a:pt x="6468" y="3203"/>
                  <a:pt x="6513" y="3185"/>
                  <a:pt x="6549" y="3149"/>
                </a:cubicBezTo>
                <a:lnTo>
                  <a:pt x="9287" y="411"/>
                </a:lnTo>
                <a:cubicBezTo>
                  <a:pt x="9323" y="387"/>
                  <a:pt x="9382" y="351"/>
                  <a:pt x="9418" y="351"/>
                </a:cubicBezTo>
                <a:cubicBezTo>
                  <a:pt x="9466" y="351"/>
                  <a:pt x="9525" y="363"/>
                  <a:pt x="9561" y="411"/>
                </a:cubicBezTo>
                <a:lnTo>
                  <a:pt x="11013" y="1875"/>
                </a:lnTo>
                <a:cubicBezTo>
                  <a:pt x="11049" y="1899"/>
                  <a:pt x="11073" y="1959"/>
                  <a:pt x="11073" y="2006"/>
                </a:cubicBezTo>
                <a:cubicBezTo>
                  <a:pt x="11073" y="2054"/>
                  <a:pt x="11061" y="2113"/>
                  <a:pt x="11013" y="2137"/>
                </a:cubicBezTo>
                <a:lnTo>
                  <a:pt x="10656" y="2494"/>
                </a:lnTo>
                <a:lnTo>
                  <a:pt x="9716" y="1554"/>
                </a:lnTo>
                <a:cubicBezTo>
                  <a:pt x="9680" y="1518"/>
                  <a:pt x="9635" y="1500"/>
                  <a:pt x="9591" y="1500"/>
                </a:cubicBezTo>
                <a:cubicBezTo>
                  <a:pt x="9546" y="1500"/>
                  <a:pt x="9501" y="1518"/>
                  <a:pt x="9466" y="1554"/>
                </a:cubicBezTo>
                <a:cubicBezTo>
                  <a:pt x="9394" y="1637"/>
                  <a:pt x="9394" y="1732"/>
                  <a:pt x="9466" y="1816"/>
                </a:cubicBezTo>
                <a:lnTo>
                  <a:pt x="10406" y="2744"/>
                </a:lnTo>
                <a:lnTo>
                  <a:pt x="10001" y="3149"/>
                </a:lnTo>
                <a:lnTo>
                  <a:pt x="9585" y="2733"/>
                </a:lnTo>
                <a:cubicBezTo>
                  <a:pt x="9549" y="2697"/>
                  <a:pt x="9504" y="2679"/>
                  <a:pt x="9460" y="2679"/>
                </a:cubicBezTo>
                <a:cubicBezTo>
                  <a:pt x="9415" y="2679"/>
                  <a:pt x="9370" y="2697"/>
                  <a:pt x="9335" y="2733"/>
                </a:cubicBezTo>
                <a:cubicBezTo>
                  <a:pt x="9263" y="2804"/>
                  <a:pt x="9263" y="2911"/>
                  <a:pt x="9335" y="2983"/>
                </a:cubicBezTo>
                <a:lnTo>
                  <a:pt x="9751" y="3399"/>
                </a:lnTo>
                <a:lnTo>
                  <a:pt x="9347" y="3804"/>
                </a:lnTo>
                <a:lnTo>
                  <a:pt x="8930" y="3387"/>
                </a:lnTo>
                <a:cubicBezTo>
                  <a:pt x="8894" y="3352"/>
                  <a:pt x="8850" y="3334"/>
                  <a:pt x="8805" y="3334"/>
                </a:cubicBezTo>
                <a:cubicBezTo>
                  <a:pt x="8760" y="3334"/>
                  <a:pt x="8716" y="3352"/>
                  <a:pt x="8680" y="3387"/>
                </a:cubicBezTo>
                <a:cubicBezTo>
                  <a:pt x="8597" y="3459"/>
                  <a:pt x="8597" y="3566"/>
                  <a:pt x="8680" y="3637"/>
                </a:cubicBezTo>
                <a:lnTo>
                  <a:pt x="9097" y="4054"/>
                </a:lnTo>
                <a:lnTo>
                  <a:pt x="8692" y="4459"/>
                </a:lnTo>
                <a:lnTo>
                  <a:pt x="7751" y="3518"/>
                </a:lnTo>
                <a:cubicBezTo>
                  <a:pt x="7715" y="3483"/>
                  <a:pt x="7671" y="3465"/>
                  <a:pt x="7626" y="3465"/>
                </a:cubicBezTo>
                <a:cubicBezTo>
                  <a:pt x="7581" y="3465"/>
                  <a:pt x="7537" y="3483"/>
                  <a:pt x="7501" y="3518"/>
                </a:cubicBezTo>
                <a:cubicBezTo>
                  <a:pt x="7430" y="3602"/>
                  <a:pt x="7430" y="3697"/>
                  <a:pt x="7501" y="3780"/>
                </a:cubicBezTo>
                <a:lnTo>
                  <a:pt x="8442" y="4709"/>
                </a:lnTo>
                <a:lnTo>
                  <a:pt x="8037" y="5114"/>
                </a:lnTo>
                <a:lnTo>
                  <a:pt x="7620" y="4697"/>
                </a:lnTo>
                <a:cubicBezTo>
                  <a:pt x="7584" y="4661"/>
                  <a:pt x="7540" y="4644"/>
                  <a:pt x="7495" y="4644"/>
                </a:cubicBezTo>
                <a:cubicBezTo>
                  <a:pt x="7451" y="4644"/>
                  <a:pt x="7406" y="4661"/>
                  <a:pt x="7370" y="4697"/>
                </a:cubicBezTo>
                <a:cubicBezTo>
                  <a:pt x="7287" y="4769"/>
                  <a:pt x="7287" y="4876"/>
                  <a:pt x="7370" y="4947"/>
                </a:cubicBezTo>
                <a:lnTo>
                  <a:pt x="7787" y="5364"/>
                </a:lnTo>
                <a:lnTo>
                  <a:pt x="7442" y="5709"/>
                </a:lnTo>
                <a:lnTo>
                  <a:pt x="5715" y="3983"/>
                </a:lnTo>
                <a:lnTo>
                  <a:pt x="6037" y="3661"/>
                </a:lnTo>
                <a:cubicBezTo>
                  <a:pt x="6120" y="3578"/>
                  <a:pt x="6120" y="3483"/>
                  <a:pt x="6037" y="3399"/>
                </a:cubicBezTo>
                <a:cubicBezTo>
                  <a:pt x="6001" y="3364"/>
                  <a:pt x="5956" y="3346"/>
                  <a:pt x="5912" y="3346"/>
                </a:cubicBezTo>
                <a:cubicBezTo>
                  <a:pt x="5867" y="3346"/>
                  <a:pt x="5822" y="3364"/>
                  <a:pt x="5787" y="3399"/>
                </a:cubicBezTo>
                <a:lnTo>
                  <a:pt x="5465" y="3733"/>
                </a:lnTo>
                <a:lnTo>
                  <a:pt x="2239" y="506"/>
                </a:lnTo>
                <a:cubicBezTo>
                  <a:pt x="2012" y="280"/>
                  <a:pt x="1715" y="161"/>
                  <a:pt x="1381" y="161"/>
                </a:cubicBezTo>
                <a:cubicBezTo>
                  <a:pt x="1072" y="161"/>
                  <a:pt x="762" y="280"/>
                  <a:pt x="536" y="506"/>
                </a:cubicBezTo>
                <a:cubicBezTo>
                  <a:pt x="310" y="732"/>
                  <a:pt x="191" y="1030"/>
                  <a:pt x="191" y="1351"/>
                </a:cubicBezTo>
                <a:cubicBezTo>
                  <a:pt x="191" y="1661"/>
                  <a:pt x="310" y="1971"/>
                  <a:pt x="536" y="2197"/>
                </a:cubicBezTo>
                <a:lnTo>
                  <a:pt x="3774" y="5447"/>
                </a:lnTo>
                <a:lnTo>
                  <a:pt x="203" y="9019"/>
                </a:lnTo>
                <a:cubicBezTo>
                  <a:pt x="0" y="9221"/>
                  <a:pt x="0" y="9567"/>
                  <a:pt x="203" y="9793"/>
                </a:cubicBezTo>
                <a:lnTo>
                  <a:pt x="1667" y="11246"/>
                </a:lnTo>
                <a:cubicBezTo>
                  <a:pt x="1774" y="11353"/>
                  <a:pt x="1905" y="11412"/>
                  <a:pt x="2048" y="11412"/>
                </a:cubicBezTo>
                <a:cubicBezTo>
                  <a:pt x="2203" y="11412"/>
                  <a:pt x="2334" y="11353"/>
                  <a:pt x="2441" y="11246"/>
                </a:cubicBezTo>
                <a:lnTo>
                  <a:pt x="6013" y="7674"/>
                </a:lnTo>
                <a:lnTo>
                  <a:pt x="6263" y="7924"/>
                </a:lnTo>
                <a:cubicBezTo>
                  <a:pt x="6299" y="7965"/>
                  <a:pt x="6343" y="7986"/>
                  <a:pt x="6389" y="7986"/>
                </a:cubicBezTo>
                <a:cubicBezTo>
                  <a:pt x="6436" y="7986"/>
                  <a:pt x="6483" y="7965"/>
                  <a:pt x="6525" y="7924"/>
                </a:cubicBezTo>
                <a:cubicBezTo>
                  <a:pt x="6596" y="7852"/>
                  <a:pt x="6596" y="7745"/>
                  <a:pt x="6525" y="7674"/>
                </a:cubicBezTo>
                <a:lnTo>
                  <a:pt x="6168" y="7316"/>
                </a:lnTo>
                <a:cubicBezTo>
                  <a:pt x="6168" y="7305"/>
                  <a:pt x="6144" y="7305"/>
                  <a:pt x="6132" y="7293"/>
                </a:cubicBezTo>
                <a:lnTo>
                  <a:pt x="6096" y="7257"/>
                </a:lnTo>
                <a:lnTo>
                  <a:pt x="2310" y="3471"/>
                </a:lnTo>
                <a:lnTo>
                  <a:pt x="2786" y="2995"/>
                </a:lnTo>
                <a:lnTo>
                  <a:pt x="3084" y="3292"/>
                </a:lnTo>
                <a:cubicBezTo>
                  <a:pt x="3108" y="3316"/>
                  <a:pt x="3155" y="3328"/>
                  <a:pt x="3203" y="3328"/>
                </a:cubicBezTo>
                <a:cubicBezTo>
                  <a:pt x="3239" y="3328"/>
                  <a:pt x="3286" y="3316"/>
                  <a:pt x="3322" y="3292"/>
                </a:cubicBezTo>
                <a:cubicBezTo>
                  <a:pt x="3393" y="3209"/>
                  <a:pt x="3393" y="3114"/>
                  <a:pt x="3322" y="3030"/>
                </a:cubicBezTo>
                <a:lnTo>
                  <a:pt x="3024" y="2733"/>
                </a:lnTo>
                <a:lnTo>
                  <a:pt x="3501" y="2256"/>
                </a:lnTo>
                <a:lnTo>
                  <a:pt x="5358" y="4126"/>
                </a:lnTo>
                <a:lnTo>
                  <a:pt x="7311" y="6066"/>
                </a:lnTo>
                <a:lnTo>
                  <a:pt x="7323" y="6090"/>
                </a:lnTo>
                <a:lnTo>
                  <a:pt x="7334" y="6102"/>
                </a:lnTo>
                <a:lnTo>
                  <a:pt x="9942" y="8710"/>
                </a:lnTo>
                <a:lnTo>
                  <a:pt x="9466" y="9186"/>
                </a:lnTo>
                <a:lnTo>
                  <a:pt x="6846" y="6554"/>
                </a:lnTo>
                <a:lnTo>
                  <a:pt x="5810" y="5519"/>
                </a:lnTo>
                <a:lnTo>
                  <a:pt x="3965" y="3673"/>
                </a:lnTo>
                <a:cubicBezTo>
                  <a:pt x="3923" y="3637"/>
                  <a:pt x="3879" y="3620"/>
                  <a:pt x="3834" y="3620"/>
                </a:cubicBezTo>
                <a:cubicBezTo>
                  <a:pt x="3789" y="3620"/>
                  <a:pt x="3745" y="3637"/>
                  <a:pt x="3703" y="3673"/>
                </a:cubicBezTo>
                <a:cubicBezTo>
                  <a:pt x="3632" y="3745"/>
                  <a:pt x="3632" y="3852"/>
                  <a:pt x="3703" y="3923"/>
                </a:cubicBezTo>
                <a:lnTo>
                  <a:pt x="9239" y="9460"/>
                </a:lnTo>
                <a:lnTo>
                  <a:pt x="8763" y="9936"/>
                </a:lnTo>
                <a:lnTo>
                  <a:pt x="7096" y="8269"/>
                </a:lnTo>
                <a:cubicBezTo>
                  <a:pt x="7061" y="8233"/>
                  <a:pt x="7016" y="8215"/>
                  <a:pt x="6971" y="8215"/>
                </a:cubicBezTo>
                <a:cubicBezTo>
                  <a:pt x="6927" y="8215"/>
                  <a:pt x="6882" y="8233"/>
                  <a:pt x="6846" y="8269"/>
                </a:cubicBezTo>
                <a:cubicBezTo>
                  <a:pt x="6775" y="8340"/>
                  <a:pt x="6775" y="8448"/>
                  <a:pt x="6846" y="8519"/>
                </a:cubicBezTo>
                <a:lnTo>
                  <a:pt x="8632" y="10305"/>
                </a:lnTo>
                <a:cubicBezTo>
                  <a:pt x="8644" y="10329"/>
                  <a:pt x="8680" y="10341"/>
                  <a:pt x="8692" y="10353"/>
                </a:cubicBezTo>
                <a:lnTo>
                  <a:pt x="10799" y="11174"/>
                </a:lnTo>
                <a:cubicBezTo>
                  <a:pt x="10835" y="11186"/>
                  <a:pt x="10883" y="11186"/>
                  <a:pt x="10906" y="11186"/>
                </a:cubicBezTo>
                <a:cubicBezTo>
                  <a:pt x="10990" y="11186"/>
                  <a:pt x="11061" y="11162"/>
                  <a:pt x="11121" y="11103"/>
                </a:cubicBezTo>
                <a:cubicBezTo>
                  <a:pt x="11192" y="11019"/>
                  <a:pt x="11228" y="10900"/>
                  <a:pt x="11180" y="10805"/>
                </a:cubicBezTo>
                <a:lnTo>
                  <a:pt x="10359" y="8686"/>
                </a:lnTo>
                <a:cubicBezTo>
                  <a:pt x="10347" y="8662"/>
                  <a:pt x="10323" y="8638"/>
                  <a:pt x="10311" y="8626"/>
                </a:cubicBezTo>
                <a:lnTo>
                  <a:pt x="7692" y="6007"/>
                </a:lnTo>
                <a:lnTo>
                  <a:pt x="11264" y="2435"/>
                </a:lnTo>
                <a:cubicBezTo>
                  <a:pt x="11478" y="2185"/>
                  <a:pt x="11478" y="1840"/>
                  <a:pt x="11264" y="1625"/>
                </a:cubicBezTo>
                <a:lnTo>
                  <a:pt x="9811" y="161"/>
                </a:lnTo>
                <a:cubicBezTo>
                  <a:pt x="9704" y="54"/>
                  <a:pt x="9567" y="0"/>
                  <a:pt x="94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6"/>
          <p:cNvSpPr txBox="1"/>
          <p:nvPr/>
        </p:nvSpPr>
        <p:spPr>
          <a:xfrm>
            <a:off x="3274860" y="421507"/>
            <a:ext cx="795900" cy="6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2500" b="1" dirty="0">
                <a:solidFill>
                  <a:srgbClr val="F82AAB"/>
                </a:solidFill>
                <a:latin typeface="Krona One"/>
                <a:ea typeface="Krona One"/>
                <a:cs typeface="Krona One"/>
                <a:sym typeface="Krona One"/>
              </a:rPr>
              <a:t>1</a:t>
            </a:r>
            <a:endParaRPr sz="2500" b="1" dirty="0">
              <a:solidFill>
                <a:srgbClr val="F82AAB"/>
              </a:solidFill>
              <a:latin typeface="Krona One"/>
              <a:ea typeface="Krona One"/>
              <a:cs typeface="Krona One"/>
              <a:sym typeface="Krona One"/>
            </a:endParaRPr>
          </a:p>
        </p:txBody>
      </p:sp>
      <p:sp>
        <p:nvSpPr>
          <p:cNvPr id="1446" name="Google Shape;1446;p46"/>
          <p:cNvSpPr txBox="1"/>
          <p:nvPr/>
        </p:nvSpPr>
        <p:spPr>
          <a:xfrm>
            <a:off x="3274860" y="1265198"/>
            <a:ext cx="795900" cy="6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2500" b="1" dirty="0">
                <a:solidFill>
                  <a:srgbClr val="F82AAB"/>
                </a:solidFill>
                <a:latin typeface="Krona One"/>
                <a:ea typeface="Krona One"/>
                <a:cs typeface="Krona One"/>
                <a:sym typeface="Krona One"/>
              </a:rPr>
              <a:t>2</a:t>
            </a:r>
            <a:endParaRPr sz="2500" b="1" dirty="0">
              <a:solidFill>
                <a:srgbClr val="F82AAB"/>
              </a:solidFill>
              <a:latin typeface="Krona One"/>
              <a:ea typeface="Krona One"/>
              <a:cs typeface="Krona One"/>
              <a:sym typeface="Krona One"/>
            </a:endParaRPr>
          </a:p>
        </p:txBody>
      </p:sp>
      <p:sp>
        <p:nvSpPr>
          <p:cNvPr id="1447" name="Google Shape;1447;p46"/>
          <p:cNvSpPr txBox="1"/>
          <p:nvPr/>
        </p:nvSpPr>
        <p:spPr>
          <a:xfrm>
            <a:off x="3274860" y="2197512"/>
            <a:ext cx="795900" cy="76549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2500" b="1" dirty="0">
                <a:solidFill>
                  <a:srgbClr val="F82AAB"/>
                </a:solidFill>
                <a:latin typeface="Krona One"/>
                <a:ea typeface="Krona One"/>
                <a:cs typeface="Krona One"/>
                <a:sym typeface="Krona One"/>
              </a:rPr>
              <a:t>3</a:t>
            </a:r>
            <a:endParaRPr sz="2500" b="1" dirty="0">
              <a:solidFill>
                <a:srgbClr val="F82AAB"/>
              </a:solidFill>
              <a:latin typeface="Krona One"/>
              <a:ea typeface="Krona One"/>
              <a:cs typeface="Krona One"/>
              <a:sym typeface="Krona One"/>
            </a:endParaRPr>
          </a:p>
        </p:txBody>
      </p:sp>
      <p:sp>
        <p:nvSpPr>
          <p:cNvPr id="1448" name="Google Shape;1448;p46"/>
          <p:cNvSpPr txBox="1"/>
          <p:nvPr/>
        </p:nvSpPr>
        <p:spPr>
          <a:xfrm>
            <a:off x="3274860" y="3883892"/>
            <a:ext cx="795900" cy="64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2500" b="1" dirty="0">
                <a:solidFill>
                  <a:srgbClr val="F82AAB"/>
                </a:solidFill>
                <a:latin typeface="Krona One"/>
                <a:ea typeface="Krona One"/>
                <a:cs typeface="Krona One"/>
                <a:sym typeface="Krona One"/>
              </a:rPr>
              <a:t>4</a:t>
            </a:r>
            <a:endParaRPr sz="2500" b="1" dirty="0">
              <a:solidFill>
                <a:srgbClr val="F82AAB"/>
              </a:solidFill>
              <a:latin typeface="Krona One"/>
              <a:ea typeface="Krona One"/>
              <a:cs typeface="Krona One"/>
              <a:sym typeface="Krona One"/>
            </a:endParaRPr>
          </a:p>
        </p:txBody>
      </p:sp>
      <p:cxnSp>
        <p:nvCxnSpPr>
          <p:cNvPr id="1449" name="Google Shape;1449;p46"/>
          <p:cNvCxnSpPr>
            <a:stCxn id="1445" idx="2"/>
            <a:endCxn id="1446" idx="0"/>
          </p:cNvCxnSpPr>
          <p:nvPr/>
        </p:nvCxnSpPr>
        <p:spPr>
          <a:xfrm>
            <a:off x="3672810" y="1069507"/>
            <a:ext cx="0" cy="195691"/>
          </a:xfrm>
          <a:prstGeom prst="straightConnector1">
            <a:avLst/>
          </a:prstGeom>
          <a:noFill/>
          <a:ln w="9525" cap="flat" cmpd="sng">
            <a:solidFill>
              <a:schemeClr val="dk1"/>
            </a:solidFill>
            <a:prstDash val="solid"/>
            <a:round/>
            <a:headEnd type="none" w="med" len="med"/>
            <a:tailEnd type="none" w="med" len="med"/>
          </a:ln>
        </p:spPr>
      </p:cxnSp>
      <p:cxnSp>
        <p:nvCxnSpPr>
          <p:cNvPr id="1450" name="Google Shape;1450;p46"/>
          <p:cNvCxnSpPr>
            <a:stCxn id="1446" idx="2"/>
            <a:endCxn id="1447" idx="0"/>
          </p:cNvCxnSpPr>
          <p:nvPr/>
        </p:nvCxnSpPr>
        <p:spPr>
          <a:xfrm>
            <a:off x="3672810" y="1913198"/>
            <a:ext cx="0" cy="284314"/>
          </a:xfrm>
          <a:prstGeom prst="straightConnector1">
            <a:avLst/>
          </a:prstGeom>
          <a:noFill/>
          <a:ln w="9525" cap="flat" cmpd="sng">
            <a:solidFill>
              <a:schemeClr val="dk1"/>
            </a:solidFill>
            <a:prstDash val="solid"/>
            <a:round/>
            <a:headEnd type="none" w="med" len="med"/>
            <a:tailEnd type="none" w="med" len="med"/>
          </a:ln>
        </p:spPr>
      </p:cxnSp>
      <p:cxnSp>
        <p:nvCxnSpPr>
          <p:cNvPr id="1451" name="Google Shape;1451;p46"/>
          <p:cNvCxnSpPr>
            <a:stCxn id="1447" idx="2"/>
            <a:endCxn id="1448" idx="0"/>
          </p:cNvCxnSpPr>
          <p:nvPr/>
        </p:nvCxnSpPr>
        <p:spPr>
          <a:xfrm>
            <a:off x="3672810" y="2963002"/>
            <a:ext cx="0" cy="920890"/>
          </a:xfrm>
          <a:prstGeom prst="straightConnector1">
            <a:avLst/>
          </a:prstGeom>
          <a:noFill/>
          <a:ln w="9525" cap="flat" cmpd="sng">
            <a:solidFill>
              <a:schemeClr val="dk1"/>
            </a:solidFill>
            <a:prstDash val="solid"/>
            <a:round/>
            <a:headEnd type="none" w="med" len="med"/>
            <a:tailEnd type="none" w="med" len="med"/>
          </a:ln>
        </p:spPr>
      </p:cxnSp>
      <p:sp>
        <p:nvSpPr>
          <p:cNvPr id="51" name="Google Shape;1436;p46"/>
          <p:cNvSpPr txBox="1"/>
          <p:nvPr/>
        </p:nvSpPr>
        <p:spPr>
          <a:xfrm>
            <a:off x="3942165" y="3272285"/>
            <a:ext cx="4492537" cy="1871215"/>
          </a:xfrm>
          <a:prstGeom prst="rect">
            <a:avLst/>
          </a:prstGeom>
          <a:noFill/>
          <a:ln>
            <a:solidFill>
              <a:srgbClr val="00B0F0"/>
            </a:solidFill>
          </a:ln>
        </p:spPr>
        <p:txBody>
          <a:bodyPr spcFirstLastPara="1" wrap="square" lIns="91425" tIns="91425" rIns="91425" bIns="91425" anchor="t" anchorCtr="0">
            <a:noAutofit/>
          </a:bodyPr>
          <a:lstStyle/>
          <a:p>
            <a:pPr lvl="0" algn="just"/>
            <a:r>
              <a:rPr lang="uk-UA" sz="1200" b="1" dirty="0">
                <a:solidFill>
                  <a:srgbClr val="C00000"/>
                </a:solidFill>
                <a:effectLst>
                  <a:outerShdw blurRad="38100" dist="38100" dir="2700000" algn="tl">
                    <a:srgbClr val="000000">
                      <a:alpha val="43137"/>
                    </a:srgbClr>
                  </a:outerShdw>
                </a:effectLst>
                <a:latin typeface="Krona One"/>
                <a:ea typeface="Krona One"/>
                <a:cs typeface="Krona One"/>
                <a:sym typeface="Krona One"/>
              </a:rPr>
              <a:t>Керівники ЗЗСО</a:t>
            </a:r>
            <a:r>
              <a:rPr lang="uk-UA" sz="1200" dirty="0">
                <a:solidFill>
                  <a:srgbClr val="1C1C1B"/>
                </a:solidFill>
                <a:latin typeface="Krona One"/>
                <a:ea typeface="Krona One"/>
                <a:cs typeface="Krona One"/>
                <a:sym typeface="Krona One"/>
              </a:rPr>
              <a:t> зобов’язані </a:t>
            </a:r>
            <a:r>
              <a:rPr lang="uk-UA" sz="1200" dirty="0">
                <a:solidFill>
                  <a:srgbClr val="C00000"/>
                </a:solidFill>
                <a:latin typeface="Krona One"/>
                <a:ea typeface="Krona One"/>
                <a:cs typeface="Krona One"/>
                <a:sym typeface="Krona One"/>
              </a:rPr>
              <a:t>протягом першого року</a:t>
            </a:r>
            <a:r>
              <a:rPr lang="uk-UA" sz="1200" dirty="0">
                <a:solidFill>
                  <a:srgbClr val="1C1C1B"/>
                </a:solidFill>
                <a:latin typeface="Krona One"/>
                <a:ea typeface="Krona One"/>
                <a:cs typeface="Krona One"/>
                <a:sym typeface="Krona One"/>
              </a:rPr>
              <a:t> після призначення на посаду пройти курс підвищення кваліфікації з управлінської діяльності обсягом </a:t>
            </a:r>
            <a:r>
              <a:rPr lang="uk-UA" sz="1200" dirty="0">
                <a:solidFill>
                  <a:srgbClr val="C00000"/>
                </a:solidFill>
                <a:latin typeface="Krona One"/>
                <a:ea typeface="Krona One"/>
                <a:cs typeface="Krona One"/>
                <a:sym typeface="Krona One"/>
              </a:rPr>
              <a:t>не менше 90 навчальних годин</a:t>
            </a:r>
            <a:r>
              <a:rPr lang="uk-UA" sz="1200" dirty="0">
                <a:solidFill>
                  <a:srgbClr val="1C1C1B"/>
                </a:solidFill>
                <a:latin typeface="Krona One"/>
                <a:ea typeface="Krona One"/>
                <a:cs typeface="Krona One"/>
                <a:sym typeface="Krona One"/>
              </a:rPr>
              <a:t>, </a:t>
            </a:r>
            <a:r>
              <a:rPr lang="uk-UA" sz="1200" b="1" dirty="0">
                <a:solidFill>
                  <a:srgbClr val="C00000"/>
                </a:solidFill>
                <a:effectLst>
                  <a:outerShdw blurRad="38100" dist="38100" dir="2700000" algn="tl">
                    <a:srgbClr val="000000">
                      <a:alpha val="43137"/>
                    </a:srgbClr>
                  </a:outerShdw>
                </a:effectLst>
                <a:latin typeface="Krona One"/>
                <a:ea typeface="Krona One"/>
                <a:cs typeface="Krona One"/>
                <a:sym typeface="Krona One"/>
              </a:rPr>
              <a:t>заступники керівника -</a:t>
            </a:r>
            <a:r>
              <a:rPr lang="uk-UA" sz="1200" dirty="0">
                <a:solidFill>
                  <a:srgbClr val="1C1C1B"/>
                </a:solidFill>
                <a:latin typeface="Krona One"/>
                <a:ea typeface="Krona One"/>
                <a:cs typeface="Krona One"/>
                <a:sym typeface="Krona One"/>
              </a:rPr>
              <a:t> протягом двох перших років роботи.</a:t>
            </a:r>
          </a:p>
          <a:p>
            <a:pPr lvl="0" algn="just"/>
            <a:endParaRPr lang="uk-UA" sz="800" dirty="0">
              <a:solidFill>
                <a:srgbClr val="1C1C1B"/>
              </a:solidFill>
              <a:latin typeface="Krona One"/>
              <a:ea typeface="Krona One"/>
              <a:cs typeface="Krona One"/>
              <a:sym typeface="Krona One"/>
            </a:endParaRPr>
          </a:p>
          <a:p>
            <a:pPr lvl="0" algn="just"/>
            <a:r>
              <a:rPr lang="uk-UA" sz="1200" b="1" dirty="0">
                <a:solidFill>
                  <a:srgbClr val="C00000"/>
                </a:solidFill>
                <a:effectLst>
                  <a:outerShdw blurRad="38100" dist="38100" dir="2700000" algn="tl">
                    <a:srgbClr val="000000">
                      <a:alpha val="43137"/>
                    </a:srgbClr>
                  </a:outerShdw>
                </a:effectLst>
                <a:latin typeface="Krona One"/>
                <a:ea typeface="Krona One"/>
                <a:cs typeface="Krona One"/>
                <a:sym typeface="Krona One"/>
              </a:rPr>
              <a:t>Керівник, заступники керівник ЗДО, ЗПО</a:t>
            </a:r>
            <a:r>
              <a:rPr lang="uk-UA" sz="1200" dirty="0">
                <a:solidFill>
                  <a:srgbClr val="1C1C1B"/>
                </a:solidFill>
                <a:latin typeface="Krona One"/>
                <a:ea typeface="Krona One"/>
                <a:cs typeface="Krona One"/>
                <a:sym typeface="Krona One"/>
              </a:rPr>
              <a:t>, які вперше призначені на відповідну посаду, проходять підвищення кваліфікації відповідно до займаної посади протягом </a:t>
            </a:r>
            <a:r>
              <a:rPr lang="uk-UA" sz="1200" dirty="0">
                <a:solidFill>
                  <a:srgbClr val="C00000"/>
                </a:solidFill>
                <a:latin typeface="Krona One"/>
                <a:ea typeface="Krona One"/>
                <a:cs typeface="Krona One"/>
                <a:sym typeface="Krona One"/>
              </a:rPr>
              <a:t>двох перших років роботи.</a:t>
            </a:r>
          </a:p>
          <a:p>
            <a:pPr lvl="0" algn="just"/>
            <a:endParaRPr lang="uk-UA" sz="1200" dirty="0">
              <a:solidFill>
                <a:srgbClr val="1C1C1B"/>
              </a:solidFill>
              <a:latin typeface="Krona One"/>
              <a:ea typeface="Krona One"/>
              <a:cs typeface="Krona One"/>
              <a:sym typeface="Krona On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8"/>
        <p:cNvGrpSpPr/>
        <p:nvPr/>
      </p:nvGrpSpPr>
      <p:grpSpPr>
        <a:xfrm>
          <a:off x="0" y="0"/>
          <a:ext cx="0" cy="0"/>
          <a:chOff x="0" y="0"/>
          <a:chExt cx="0" cy="0"/>
        </a:xfrm>
      </p:grpSpPr>
      <p:sp>
        <p:nvSpPr>
          <p:cNvPr id="1359" name="Google Shape;1359;p44"/>
          <p:cNvSpPr txBox="1">
            <a:spLocks noGrp="1"/>
          </p:cNvSpPr>
          <p:nvPr>
            <p:ph type="subTitle" idx="1"/>
          </p:nvPr>
        </p:nvSpPr>
        <p:spPr>
          <a:xfrm>
            <a:off x="3588849" y="410230"/>
            <a:ext cx="3513220" cy="45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uk-UA" dirty="0"/>
              <a:t>атестація ЧЕРГОВА</a:t>
            </a:r>
            <a:endParaRPr dirty="0"/>
          </a:p>
        </p:txBody>
      </p:sp>
      <p:sp>
        <p:nvSpPr>
          <p:cNvPr id="1360" name="Google Shape;1360;p44"/>
          <p:cNvSpPr txBox="1">
            <a:spLocks noGrp="1"/>
          </p:cNvSpPr>
          <p:nvPr>
            <p:ph type="subTitle" idx="2"/>
          </p:nvPr>
        </p:nvSpPr>
        <p:spPr>
          <a:xfrm>
            <a:off x="3756894" y="2593486"/>
            <a:ext cx="4458954" cy="45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uk-UA" dirty="0"/>
              <a:t>атестація ПОЗАЧЕРГОВА</a:t>
            </a:r>
            <a:endParaRPr dirty="0"/>
          </a:p>
        </p:txBody>
      </p:sp>
      <p:sp>
        <p:nvSpPr>
          <p:cNvPr id="1361" name="Google Shape;1361;p44"/>
          <p:cNvSpPr txBox="1">
            <a:spLocks noGrp="1"/>
          </p:cNvSpPr>
          <p:nvPr>
            <p:ph type="subTitle" idx="3"/>
          </p:nvPr>
        </p:nvSpPr>
        <p:spPr>
          <a:xfrm>
            <a:off x="3508261" y="861130"/>
            <a:ext cx="4913844" cy="1604108"/>
          </a:xfrm>
          <a:prstGeom prst="rect">
            <a:avLst/>
          </a:prstGeom>
        </p:spPr>
        <p:txBody>
          <a:bodyPr spcFirstLastPara="1" wrap="square" lIns="91425" tIns="91425" rIns="91425" bIns="91425" anchor="t" anchorCtr="0">
            <a:noAutofit/>
          </a:bodyPr>
          <a:lstStyle/>
          <a:p>
            <a:pPr marL="285750" lvl="0" indent="-285750" algn="just">
              <a:buFont typeface="Wingdings" panose="05000000000000000000" pitchFamily="2" charset="2"/>
              <a:buChar char="Ø"/>
            </a:pPr>
            <a:r>
              <a:rPr lang="uk-UA" i="1" dirty="0">
                <a:solidFill>
                  <a:srgbClr val="002060"/>
                </a:solidFill>
              </a:rPr>
              <a:t>Здійснюється один раз на п’ять років</a:t>
            </a:r>
          </a:p>
          <a:p>
            <a:pPr marL="285750" lvl="0" indent="-285750" algn="just">
              <a:buFont typeface="Wingdings" panose="05000000000000000000" pitchFamily="2" charset="2"/>
              <a:buChar char="Ø"/>
            </a:pPr>
            <a:r>
              <a:rPr lang="uk-UA" i="1" dirty="0">
                <a:solidFill>
                  <a:srgbClr val="002060"/>
                </a:solidFill>
              </a:rPr>
              <a:t>Обсяг підвищення кваліфікації не менше ніж </a:t>
            </a:r>
            <a:r>
              <a:rPr lang="uk-UA" b="1" i="1" dirty="0">
                <a:solidFill>
                  <a:srgbClr val="002060"/>
                </a:solidFill>
                <a:latin typeface="Bookman Old Style" panose="02050604050505020204" pitchFamily="18" charset="0"/>
              </a:rPr>
              <a:t>150/120</a:t>
            </a:r>
            <a:r>
              <a:rPr lang="uk-UA" b="1" i="1" dirty="0">
                <a:solidFill>
                  <a:srgbClr val="002060"/>
                </a:solidFill>
              </a:rPr>
              <a:t> годин на п’ять років</a:t>
            </a:r>
          </a:p>
          <a:p>
            <a:pPr marL="285750" lvl="0" indent="-285750" algn="just">
              <a:buFont typeface="Wingdings" panose="05000000000000000000" pitchFamily="2" charset="2"/>
              <a:buChar char="Ø"/>
            </a:pPr>
            <a:r>
              <a:rPr lang="uk-UA" i="1" dirty="0">
                <a:solidFill>
                  <a:srgbClr val="002060"/>
                </a:solidFill>
              </a:rPr>
              <a:t>Вимога підвищувати кваліфікацію не розповсюджується на педагогічних працівників, які працюють перші п’ять років після закінчення закладу вищої освіти </a:t>
            </a:r>
          </a:p>
          <a:p>
            <a:pPr marL="0" lvl="0" indent="0" algn="l" rtl="0">
              <a:spcBef>
                <a:spcPts val="0"/>
              </a:spcBef>
              <a:spcAft>
                <a:spcPts val="0"/>
              </a:spcAft>
              <a:buNone/>
            </a:pPr>
            <a:endParaRPr dirty="0"/>
          </a:p>
        </p:txBody>
      </p:sp>
      <p:sp>
        <p:nvSpPr>
          <p:cNvPr id="1362" name="Google Shape;1362;p44"/>
          <p:cNvSpPr txBox="1">
            <a:spLocks noGrp="1"/>
          </p:cNvSpPr>
          <p:nvPr>
            <p:ph type="subTitle" idx="4"/>
          </p:nvPr>
        </p:nvSpPr>
        <p:spPr>
          <a:xfrm>
            <a:off x="3692537" y="2916138"/>
            <a:ext cx="4784570" cy="2144000"/>
          </a:xfrm>
          <a:prstGeom prst="rect">
            <a:avLst/>
          </a:prstGeom>
        </p:spPr>
        <p:txBody>
          <a:bodyPr spcFirstLastPara="1" wrap="square" lIns="91425" tIns="91425" rIns="91425" bIns="91425" anchor="t" anchorCtr="0">
            <a:noAutofit/>
          </a:bodyPr>
          <a:lstStyle/>
          <a:p>
            <a:pPr marL="285750" lvl="0" indent="-285750" algn="just">
              <a:buFont typeface="Wingdings" panose="05000000000000000000" pitchFamily="2" charset="2"/>
              <a:buChar char="Ø"/>
            </a:pPr>
            <a:r>
              <a:rPr lang="uk-UA" b="1" i="1" dirty="0">
                <a:solidFill>
                  <a:srgbClr val="002060"/>
                </a:solidFill>
              </a:rPr>
              <a:t>Не раніше як через два роки</a:t>
            </a:r>
            <a:r>
              <a:rPr lang="uk-UA" i="1" dirty="0">
                <a:solidFill>
                  <a:srgbClr val="002060"/>
                </a:solidFill>
              </a:rPr>
              <a:t> після присвоєння попередньої кваліфікаційної категорії</a:t>
            </a:r>
          </a:p>
          <a:p>
            <a:pPr marL="285750" lvl="0" indent="-285750" algn="just">
              <a:buFont typeface="Wingdings" panose="05000000000000000000" pitchFamily="2" charset="2"/>
              <a:buChar char="Ø"/>
            </a:pPr>
            <a:r>
              <a:rPr lang="uk-UA" b="1" i="1" dirty="0">
                <a:solidFill>
                  <a:srgbClr val="002060"/>
                </a:solidFill>
              </a:rPr>
              <a:t>Проводиться за заявою працівника</a:t>
            </a:r>
            <a:r>
              <a:rPr lang="uk-UA" i="1" dirty="0">
                <a:solidFill>
                  <a:srgbClr val="002060"/>
                </a:solidFill>
              </a:rPr>
              <a:t> з метою підвищення кваліфікаційної категорії</a:t>
            </a:r>
          </a:p>
          <a:p>
            <a:pPr marL="285750" lvl="0" indent="-285750" algn="just">
              <a:buFont typeface="Wingdings" panose="05000000000000000000" pitchFamily="2" charset="2"/>
              <a:buChar char="Ø"/>
            </a:pPr>
            <a:r>
              <a:rPr lang="uk-UA" b="1" i="1" dirty="0">
                <a:solidFill>
                  <a:srgbClr val="002060"/>
                </a:solidFill>
              </a:rPr>
              <a:t>Або за поданням керівника, </a:t>
            </a:r>
            <a:r>
              <a:rPr lang="uk-UA" i="1" dirty="0">
                <a:solidFill>
                  <a:srgbClr val="002060"/>
                </a:solidFill>
              </a:rPr>
              <a:t>педагогічної ради закладу чи відповідного органу управління освітою з метою присвоєння працівнику кваліфікаційної категорії, педагогічного звання та у разі зниження ним рівня професійної діяльності</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sp>
        <p:nvSpPr>
          <p:cNvPr id="1291" name="Google Shape;1291;p40"/>
          <p:cNvSpPr txBox="1">
            <a:spLocks noGrp="1"/>
          </p:cNvSpPr>
          <p:nvPr>
            <p:ph type="subTitle" idx="3"/>
          </p:nvPr>
        </p:nvSpPr>
        <p:spPr>
          <a:xfrm>
            <a:off x="1141893" y="547012"/>
            <a:ext cx="6358938" cy="4444373"/>
          </a:xfrm>
          <a:prstGeom prst="rect">
            <a:avLst/>
          </a:prstGeom>
        </p:spPr>
        <p:txBody>
          <a:bodyPr spcFirstLastPara="1" wrap="square" lIns="91425" tIns="91425" rIns="91425" bIns="91425" anchor="t" anchorCtr="0">
            <a:noAutofit/>
          </a:bodyPr>
          <a:lstStyle/>
          <a:p>
            <a:pPr marL="0" lvl="0" indent="0" algn="just"/>
            <a:r>
              <a:rPr lang="uk-UA" sz="1100" b="1" dirty="0">
                <a:latin typeface="Bookman Old Style" panose="02050604050505020204" pitchFamily="18" charset="0"/>
              </a:rPr>
              <a:t>п.3.20.</a:t>
            </a:r>
            <a:r>
              <a:rPr lang="uk-UA" sz="1100" dirty="0">
                <a:latin typeface="Bookman Old Style" panose="02050604050505020204" pitchFamily="18" charset="0"/>
              </a:rPr>
              <a:t> Атестація  педагогічного  працівника,   який   підлягає черговій  атестації,  може  бути  перенесена на один рік у випадку тривалої тимчасової непрацездатності або при переході працівника у рік  проведення чергової атестації на роботу до іншого навчального закладу та з інших поважних  причин.  За  такими  працівниками  до наступної  чергової атестації зберігаються встановлені попередньою атестацією кваліфікаційні категорії (тарифні розряди), педагогічні звання»</a:t>
            </a:r>
          </a:p>
          <a:p>
            <a:pPr marL="0" lvl="0" indent="0" algn="just"/>
            <a:r>
              <a:rPr lang="uk-UA" sz="1100" b="1" dirty="0">
                <a:latin typeface="Bookman Old Style" panose="02050604050505020204" pitchFamily="18" charset="0"/>
              </a:rPr>
              <a:t>!!! АТЕСТАЦІЙНА КОМІСІЯ повинна протокольно ПРИЙНЯТИ РІШЕННЯ ПРО ПЕРЕНЕСЕННЯ АТЕСТАЦІЇ</a:t>
            </a:r>
          </a:p>
          <a:p>
            <a:pPr marL="0" lvl="0" indent="0" algn="just"/>
            <a:endParaRPr lang="uk-UA" sz="1100" dirty="0">
              <a:latin typeface="Bookman Old Style" panose="02050604050505020204" pitchFamily="18" charset="0"/>
            </a:endParaRPr>
          </a:p>
          <a:p>
            <a:pPr marL="0" lvl="0" indent="0" algn="just"/>
            <a:r>
              <a:rPr lang="uk-UA" sz="1100" b="1" dirty="0">
                <a:latin typeface="Bookman Old Style" panose="02050604050505020204" pitchFamily="18" charset="0"/>
              </a:rPr>
              <a:t>Про перенесення чергової атестації</a:t>
            </a:r>
          </a:p>
          <a:p>
            <a:pPr marL="0" lvl="0" indent="0" algn="just"/>
            <a:r>
              <a:rPr lang="uk-UA" sz="1100" dirty="0">
                <a:latin typeface="Bookman Old Style" panose="02050604050505020204" pitchFamily="18" charset="0"/>
              </a:rPr>
              <a:t>Ірини Петрик у зв’язку з відстороненням від роботи     </a:t>
            </a:r>
          </a:p>
          <a:p>
            <a:pPr marL="0" lvl="0" indent="0" algn="just"/>
            <a:r>
              <a:rPr lang="uk-UA" sz="1100" dirty="0">
                <a:latin typeface="Bookman Old Style" panose="02050604050505020204" pitchFamily="18" charset="0"/>
              </a:rPr>
              <a:t>        «Відповідно до наказу назва закладу освіти від 08.11.2021 № ___ «Про відсторонення роботи Ірини Петрик» та протоколу (або його пункту) засідання атестаційної комісії назва закладу освіти від _______ № _____, керуючись пунктом 3.20 розділу ІІІ Типового положення про атестацію педагогічних працівників, затвердженого наказом Міністерства освіти і науки України від 06 жовтня 2010 року № 930 «Про затвердження Типового положення про атестацію педагогічних працівників», </a:t>
            </a:r>
          </a:p>
          <a:p>
            <a:pPr marL="0" lvl="0" indent="0" algn="just"/>
            <a:endParaRPr lang="uk-UA" sz="1100" dirty="0">
              <a:latin typeface="Bookman Old Style" panose="02050604050505020204" pitchFamily="18" charset="0"/>
            </a:endParaRPr>
          </a:p>
          <a:p>
            <a:pPr marL="0" lvl="0" indent="0" algn="just"/>
            <a:r>
              <a:rPr lang="uk-UA" sz="1100" dirty="0">
                <a:latin typeface="Bookman Old Style" panose="02050604050505020204" pitchFamily="18" charset="0"/>
              </a:rPr>
              <a:t>НАКАЗУЮ:</a:t>
            </a:r>
          </a:p>
          <a:p>
            <a:pPr marL="0" lvl="0" indent="0" algn="just"/>
            <a:endParaRPr lang="uk-UA" sz="1100" dirty="0">
              <a:latin typeface="Bookman Old Style" panose="02050604050505020204" pitchFamily="18" charset="0"/>
            </a:endParaRPr>
          </a:p>
          <a:p>
            <a:pPr marL="0" lvl="0" indent="0" algn="just"/>
            <a:r>
              <a:rPr lang="uk-UA" sz="1100" dirty="0">
                <a:latin typeface="Bookman Old Style" panose="02050604050505020204" pitchFamily="18" charset="0"/>
              </a:rPr>
              <a:t>        1. Перенести чергову атестацію Петрик Ірини Іванівни, учителя математики назва закладу освіти, на 20__/20__ навчальний рік.</a:t>
            </a:r>
          </a:p>
          <a:p>
            <a:pPr marL="0" lvl="0" indent="0" algn="just"/>
            <a:r>
              <a:rPr lang="uk-UA" sz="1100" dirty="0">
                <a:latin typeface="Bookman Old Style" panose="02050604050505020204" pitchFamily="18" charset="0"/>
              </a:rPr>
              <a:t>       2. Зберегти за Петрик Іриною Іванівною до наступної атестації кваліфікаційну категорію «спеціаліст вищої категорії» та педагогічне звання «старший учитель», встановлені попередньою атестацією</a:t>
            </a:r>
          </a:p>
        </p:txBody>
      </p:sp>
      <p:sp>
        <p:nvSpPr>
          <p:cNvPr id="1292" name="Google Shape;1292;p40"/>
          <p:cNvSpPr txBox="1">
            <a:spLocks noGrp="1"/>
          </p:cNvSpPr>
          <p:nvPr>
            <p:ph type="title"/>
          </p:nvPr>
        </p:nvSpPr>
        <p:spPr>
          <a:xfrm>
            <a:off x="935026" y="49940"/>
            <a:ext cx="6235795"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uk-UA" dirty="0"/>
              <a:t>Про перенесення атестації:</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0"/>
        <p:cNvGrpSpPr/>
        <p:nvPr/>
      </p:nvGrpSpPr>
      <p:grpSpPr>
        <a:xfrm>
          <a:off x="0" y="0"/>
          <a:ext cx="0" cy="0"/>
          <a:chOff x="0" y="0"/>
          <a:chExt cx="0" cy="0"/>
        </a:xfrm>
      </p:grpSpPr>
      <p:sp>
        <p:nvSpPr>
          <p:cNvPr id="1251" name="Google Shape;1251;p38"/>
          <p:cNvSpPr txBox="1">
            <a:spLocks noGrp="1"/>
          </p:cNvSpPr>
          <p:nvPr>
            <p:ph type="subTitle" idx="1"/>
          </p:nvPr>
        </p:nvSpPr>
        <p:spPr>
          <a:xfrm>
            <a:off x="1428393" y="1333786"/>
            <a:ext cx="6885354" cy="3665334"/>
          </a:xfrm>
          <a:prstGeom prst="rect">
            <a:avLst/>
          </a:prstGeom>
        </p:spPr>
        <p:txBody>
          <a:bodyPr spcFirstLastPara="1" wrap="square" lIns="91425" tIns="91425" rIns="91425" bIns="91425" anchor="b" anchorCtr="0">
            <a:noAutofit/>
          </a:bodyPr>
          <a:lstStyle/>
          <a:p>
            <a:pPr marL="0" lvl="0" indent="0" algn="just"/>
            <a:r>
              <a:rPr lang="uk-UA" sz="1200" dirty="0">
                <a:solidFill>
                  <a:srgbClr val="002060"/>
                </a:solidFill>
              </a:rPr>
              <a:t>Щороку </a:t>
            </a:r>
            <a:r>
              <a:rPr lang="uk-UA" sz="1200" b="1" u="sng" dirty="0">
                <a:solidFill>
                  <a:srgbClr val="002060"/>
                </a:solidFill>
              </a:rPr>
              <a:t>до 10 жовтня </a:t>
            </a:r>
            <a:r>
              <a:rPr lang="uk-UA" sz="1200" dirty="0">
                <a:solidFill>
                  <a:srgbClr val="002060"/>
                </a:solidFill>
              </a:rPr>
              <a:t>керівники навчальних закладів, подають до відповідних атестаційних комісій списки педагогічних працівників, які підлягають черговій атестації, із зазначенням строків проходження підвищення кваліфікації. </a:t>
            </a:r>
          </a:p>
          <a:p>
            <a:pPr marL="0" lvl="0" indent="0" algn="just"/>
            <a:r>
              <a:rPr lang="uk-UA" sz="1200" dirty="0">
                <a:solidFill>
                  <a:srgbClr val="002060"/>
                </a:solidFill>
              </a:rPr>
              <a:t>	У цей самий строк до атестаційних комісій подаються:</a:t>
            </a:r>
          </a:p>
          <a:p>
            <a:pPr marL="171450" lvl="0" indent="-171450" algn="just">
              <a:buFont typeface="Wingdings" panose="05000000000000000000" pitchFamily="2" charset="2"/>
              <a:buChar char="ü"/>
            </a:pPr>
            <a:r>
              <a:rPr lang="uk-UA" sz="1200" dirty="0">
                <a:solidFill>
                  <a:srgbClr val="002060"/>
                </a:solidFill>
              </a:rPr>
              <a:t>заяви педагогічних працівників про позачергову атестацію </a:t>
            </a:r>
          </a:p>
          <a:p>
            <a:pPr marL="171450" lvl="0" indent="-171450" algn="just">
              <a:buFont typeface="Wingdings" panose="05000000000000000000" pitchFamily="2" charset="2"/>
              <a:buChar char="ü"/>
            </a:pPr>
            <a:r>
              <a:rPr lang="uk-UA" sz="1200" dirty="0">
                <a:solidFill>
                  <a:srgbClr val="002060"/>
                </a:solidFill>
              </a:rPr>
              <a:t>заяви про перенесення строку атестації</a:t>
            </a:r>
          </a:p>
          <a:p>
            <a:pPr marL="171450" lvl="0" indent="-171450" algn="just">
              <a:buFont typeface="Wingdings" panose="05000000000000000000" pitchFamily="2" charset="2"/>
              <a:buChar char="ü"/>
            </a:pPr>
            <a:r>
              <a:rPr lang="uk-UA" sz="1200" dirty="0">
                <a:solidFill>
                  <a:srgbClr val="002060"/>
                </a:solidFill>
              </a:rPr>
              <a:t>подання керівника або педагогічної ради закладу про присвоєння працівнику кваліфікаційної категорії, педагогічного звання та у разі зниження ним рівня професійної діяльності.</a:t>
            </a:r>
          </a:p>
          <a:p>
            <a:pPr marL="0" lvl="0" indent="0" algn="just"/>
            <a:r>
              <a:rPr lang="uk-UA" sz="1200" dirty="0">
                <a:solidFill>
                  <a:srgbClr val="002060"/>
                </a:solidFill>
              </a:rPr>
              <a:t>Працівники, включені до списків осіб, які підлягають черговій атестації, мають право подавати до атестаційної комісії заяви про присвоєння більш високої кваліфікаційної категорії. </a:t>
            </a:r>
          </a:p>
          <a:p>
            <a:pPr marL="0" lvl="0" indent="0" algn="just"/>
            <a:r>
              <a:rPr lang="uk-UA" sz="1200" dirty="0">
                <a:solidFill>
                  <a:srgbClr val="002060"/>
                </a:solidFill>
              </a:rPr>
              <a:t>Списки керівних кадрів освітніх та інших закладів, які атестуються, складають і подають до атестаційних комісій керівники відповідних органів управління освітою. </a:t>
            </a:r>
          </a:p>
          <a:p>
            <a:pPr marL="0" lvl="0" indent="0" algn="just"/>
            <a:endParaRPr lang="uk-UA" sz="1200" dirty="0">
              <a:solidFill>
                <a:srgbClr val="002060"/>
              </a:solidFill>
            </a:endParaRPr>
          </a:p>
          <a:p>
            <a:pPr marL="0" lvl="0" indent="0" algn="just"/>
            <a:r>
              <a:rPr lang="uk-UA" sz="1200" b="1" u="sng" dirty="0">
                <a:solidFill>
                  <a:srgbClr val="002060"/>
                </a:solidFill>
              </a:rPr>
              <a:t>До 20 жовтня</a:t>
            </a:r>
            <a:r>
              <a:rPr lang="uk-UA" sz="1200" dirty="0">
                <a:solidFill>
                  <a:srgbClr val="002060"/>
                </a:solidFill>
              </a:rPr>
              <a:t> атестаційна комісія затверджує списки педагогічних працівників, які атестуються, графік роботи атестаційної комісії, приймає рішення щодо перенесення строку чергової атестації.</a:t>
            </a:r>
          </a:p>
          <a:p>
            <a:pPr marL="0" lvl="0" indent="0" algn="just"/>
            <a:endParaRPr lang="uk-UA" sz="1200" dirty="0">
              <a:solidFill>
                <a:srgbClr val="002060"/>
              </a:solidFill>
            </a:endParaRPr>
          </a:p>
          <a:p>
            <a:pPr marL="0" lvl="0" indent="0" algn="just"/>
            <a:r>
              <a:rPr lang="uk-UA" sz="1200" b="1" dirty="0">
                <a:solidFill>
                  <a:srgbClr val="002060"/>
                </a:solidFill>
              </a:rPr>
              <a:t>Працівники, що атестуються, ознайомлюються з графіком проведення атестації під підпис</a:t>
            </a:r>
          </a:p>
        </p:txBody>
      </p:sp>
      <p:sp>
        <p:nvSpPr>
          <p:cNvPr id="2" name="TextBox 1"/>
          <p:cNvSpPr txBox="1"/>
          <p:nvPr/>
        </p:nvSpPr>
        <p:spPr>
          <a:xfrm>
            <a:off x="3107585" y="336884"/>
            <a:ext cx="3526971" cy="830997"/>
          </a:xfrm>
          <a:prstGeom prst="rect">
            <a:avLst/>
          </a:prstGeom>
          <a:noFill/>
        </p:spPr>
        <p:txBody>
          <a:bodyPr wrap="square" rtlCol="0">
            <a:spAutoFit/>
          </a:bodyPr>
          <a:lstStyle/>
          <a:p>
            <a:r>
              <a:rPr lang="uk-UA" sz="2400" b="1" dirty="0">
                <a:solidFill>
                  <a:srgbClr val="002060"/>
                </a:solidFill>
              </a:rPr>
              <a:t>Організація та строки проведення атестації</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sp>
        <p:nvSpPr>
          <p:cNvPr id="1291" name="Google Shape;1291;p40"/>
          <p:cNvSpPr txBox="1">
            <a:spLocks noGrp="1"/>
          </p:cNvSpPr>
          <p:nvPr>
            <p:ph type="subTitle" idx="3"/>
          </p:nvPr>
        </p:nvSpPr>
        <p:spPr>
          <a:xfrm>
            <a:off x="908135" y="75627"/>
            <a:ext cx="5802047" cy="4840132"/>
          </a:xfrm>
          <a:prstGeom prst="rect">
            <a:avLst/>
          </a:prstGeom>
        </p:spPr>
        <p:txBody>
          <a:bodyPr spcFirstLastPara="1" wrap="square" lIns="91425" tIns="91425" rIns="91425" bIns="91425" anchor="t" anchorCtr="0">
            <a:noAutofit/>
          </a:bodyPr>
          <a:lstStyle/>
          <a:p>
            <a:pPr indent="0" algn="just">
              <a:lnSpc>
                <a:spcPct val="107000"/>
              </a:lnSpc>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uk-UA" sz="1200" b="1" u="sng"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До 1 березня </a:t>
            </a:r>
            <a:r>
              <a:rPr lang="uk-UA" sz="1200" dirty="0">
                <a:latin typeface="Times New Roman" panose="02020603050405020304" pitchFamily="18" charset="0"/>
                <a:ea typeface="Times New Roman" panose="02020603050405020304" pitchFamily="18" charset="0"/>
                <a:cs typeface="Times New Roman" panose="02020603050405020304" pitchFamily="18" charset="0"/>
              </a:rPr>
              <a:t>керівник закладу подає до атестаційної комісії характеристику діяльності педагогічного працівника у </a:t>
            </a:r>
            <a:r>
              <a:rPr lang="uk-UA" sz="1200" dirty="0" err="1">
                <a:latin typeface="Times New Roman" panose="02020603050405020304" pitchFamily="18" charset="0"/>
                <a:ea typeface="Times New Roman" panose="02020603050405020304" pitchFamily="18" charset="0"/>
                <a:cs typeface="Times New Roman" panose="02020603050405020304" pitchFamily="18" charset="0"/>
              </a:rPr>
              <a:t>міжатестаційний</a:t>
            </a:r>
            <a:r>
              <a:rPr lang="uk-UA" sz="1200" dirty="0">
                <a:latin typeface="Times New Roman" panose="02020603050405020304" pitchFamily="18" charset="0"/>
                <a:ea typeface="Times New Roman" panose="02020603050405020304" pitchFamily="18" charset="0"/>
                <a:cs typeface="Times New Roman" panose="02020603050405020304" pitchFamily="18" charset="0"/>
              </a:rPr>
              <a:t> період.</a:t>
            </a:r>
          </a:p>
          <a:p>
            <a:pPr indent="0" algn="just">
              <a:lnSpc>
                <a:spcPct val="107000"/>
              </a:lnSpc>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uk-UA" sz="1200" u="sng"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Характеристика повинна містити:</a:t>
            </a:r>
          </a:p>
          <a:p>
            <a:pPr marL="571500" indent="-342900" algn="just">
              <a:lnSpc>
                <a:spcPct val="11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uk-UA" sz="1200" dirty="0">
                <a:latin typeface="Times New Roman" panose="02020603050405020304" pitchFamily="18" charset="0"/>
                <a:ea typeface="Times New Roman" panose="02020603050405020304" pitchFamily="18" charset="0"/>
                <a:cs typeface="Times New Roman" panose="02020603050405020304" pitchFamily="18" charset="0"/>
              </a:rPr>
              <a:t>оцінку виконання педагогічним працівником посадових обов'язків</a:t>
            </a:r>
          </a:p>
          <a:p>
            <a:pPr marL="571500" indent="-342900" algn="just">
              <a:lnSpc>
                <a:spcPct val="11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uk-UA" sz="1200" dirty="0">
                <a:latin typeface="Times New Roman" panose="02020603050405020304" pitchFamily="18" charset="0"/>
                <a:ea typeface="Times New Roman" panose="02020603050405020304" pitchFamily="18" charset="0"/>
                <a:cs typeface="Times New Roman" panose="02020603050405020304" pitchFamily="18" charset="0"/>
              </a:rPr>
              <a:t>відомості про його професійну підготовку</a:t>
            </a:r>
          </a:p>
          <a:p>
            <a:pPr marL="571500" indent="-342900" algn="just">
              <a:lnSpc>
                <a:spcPct val="11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uk-UA" sz="1200" dirty="0">
                <a:latin typeface="Times New Roman" panose="02020603050405020304" pitchFamily="18" charset="0"/>
                <a:ea typeface="Times New Roman" panose="02020603050405020304" pitchFamily="18" charset="0"/>
                <a:cs typeface="Times New Roman" panose="02020603050405020304" pitchFamily="18" charset="0"/>
              </a:rPr>
              <a:t>сформовані професійні компетентності галузевого спрямування</a:t>
            </a:r>
          </a:p>
          <a:p>
            <a:pPr marL="571500" indent="-342900" algn="just">
              <a:lnSpc>
                <a:spcPct val="11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uk-UA" sz="1200" dirty="0">
                <a:latin typeface="Times New Roman" panose="02020603050405020304" pitchFamily="18" charset="0"/>
                <a:ea typeface="Times New Roman" panose="02020603050405020304" pitchFamily="18" charset="0"/>
                <a:cs typeface="Times New Roman" panose="02020603050405020304" pitchFamily="18" charset="0"/>
              </a:rPr>
              <a:t>творчі та організаторські здібності</a:t>
            </a:r>
          </a:p>
          <a:p>
            <a:pPr marL="571500" indent="-342900" algn="just">
              <a:lnSpc>
                <a:spcPct val="11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uk-UA" sz="1200" dirty="0">
                <a:latin typeface="Times New Roman" panose="02020603050405020304" pitchFamily="18" charset="0"/>
                <a:ea typeface="Times New Roman" panose="02020603050405020304" pitchFamily="18" charset="0"/>
                <a:cs typeface="Times New Roman" panose="02020603050405020304" pitchFamily="18" charset="0"/>
              </a:rPr>
              <a:t>ініціативність</a:t>
            </a:r>
          </a:p>
          <a:p>
            <a:pPr marL="571500" indent="-342900" algn="just">
              <a:lnSpc>
                <a:spcPct val="11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uk-UA" sz="1200" dirty="0">
                <a:latin typeface="Times New Roman" panose="02020603050405020304" pitchFamily="18" charset="0"/>
                <a:ea typeface="Times New Roman" panose="02020603050405020304" pitchFamily="18" charset="0"/>
                <a:cs typeface="Times New Roman" panose="02020603050405020304" pitchFamily="18" charset="0"/>
              </a:rPr>
              <a:t>компетентність</a:t>
            </a:r>
          </a:p>
          <a:p>
            <a:pPr marL="571500" indent="-342900" algn="just">
              <a:lnSpc>
                <a:spcPct val="11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uk-UA" sz="1200" dirty="0">
                <a:latin typeface="Times New Roman" panose="02020603050405020304" pitchFamily="18" charset="0"/>
                <a:ea typeface="Times New Roman" panose="02020603050405020304" pitchFamily="18" charset="0"/>
                <a:cs typeface="Times New Roman" panose="02020603050405020304" pitchFamily="18" charset="0"/>
              </a:rPr>
              <a:t>організованість</a:t>
            </a:r>
          </a:p>
          <a:p>
            <a:pPr marL="571500" indent="-342900" algn="just">
              <a:lnSpc>
                <a:spcPct val="11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uk-UA" sz="1200" dirty="0">
                <a:latin typeface="Times New Roman" panose="02020603050405020304" pitchFamily="18" charset="0"/>
                <a:ea typeface="Times New Roman" panose="02020603050405020304" pitchFamily="18" charset="0"/>
                <a:cs typeface="Times New Roman" panose="02020603050405020304" pitchFamily="18" charset="0"/>
              </a:rPr>
              <a:t>морально-психологічні якості</a:t>
            </a:r>
          </a:p>
          <a:p>
            <a:pPr marL="571500" indent="-342900" algn="just">
              <a:lnSpc>
                <a:spcPct val="11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uk-UA" sz="1200" dirty="0">
                <a:latin typeface="Times New Roman" panose="02020603050405020304" pitchFamily="18" charset="0"/>
                <a:ea typeface="Times New Roman" panose="02020603050405020304" pitchFamily="18" charset="0"/>
                <a:cs typeface="Times New Roman" panose="02020603050405020304" pitchFamily="18" charset="0"/>
              </a:rPr>
              <a:t>дані про участь у роботі професійних спільнот тощо. </a:t>
            </a:r>
          </a:p>
          <a:p>
            <a:pPr indent="0" algn="just">
              <a:lnSpc>
                <a:spcPct val="107000"/>
              </a:lnSpc>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uk-UA" sz="1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Педагогічний працівник не пізніш як за десять днів до проведення атестації ознайомлюється з характеристикою під підпис!!!</a:t>
            </a:r>
            <a:endParaRPr lang="ru-RU" sz="12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228600" lvl="0" indent="0" algn="just">
              <a:lnSpc>
                <a:spcPct val="107000"/>
              </a:lnSpc>
              <a:spcBef>
                <a:spcPts val="1000"/>
              </a:spcBef>
              <a:spcAft>
                <a:spcPts val="600"/>
              </a:spcAft>
              <a:buClrTx/>
              <a:buSzTx/>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uk-UA" sz="1200" b="1" u="sng" kern="1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До 15 березня </a:t>
            </a:r>
            <a:r>
              <a:rPr lang="uk-UA" sz="12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атестаційна комісія відповідно до затвердженого графіка роботи </a:t>
            </a:r>
            <a:r>
              <a:rPr lang="uk-UA" sz="1200" kern="1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вивчає педагогічну діяльність</a:t>
            </a:r>
            <a:r>
              <a:rPr lang="uk-UA" sz="12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осіб, які атестуються, шляхом відвідування уроків (навчальних занять), позаурочних (</a:t>
            </a:r>
            <a:r>
              <a:rPr lang="uk-UA" sz="1200" kern="1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позанавчальних</a:t>
            </a:r>
            <a:r>
              <a:rPr lang="uk-UA" sz="12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заходів, вивчення рівня навчальних досягнень учнів/вихованців з предмета (дисципліни), що викладає педагогічний працівник, </a:t>
            </a:r>
            <a:r>
              <a:rPr lang="uk-UA" sz="1200" kern="12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ознайомлення з навчальною документацією щодо виконання педагогічним працівником своїх посадових обов'язків, його участі у роботі професійних спільнот, фахових конкурсах та інших заходах</a:t>
            </a:r>
            <a:r>
              <a:rPr lang="uk-UA" sz="1200" kern="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пов'язаних з організацією освітнього процесу тощо</a:t>
            </a:r>
            <a:endParaRPr lang="ru-RU" sz="12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endParaRPr lang="uk-UA" sz="1100" dirty="0">
              <a:latin typeface="Bookman Old Style" panose="02050604050505020204" pitchFamily="18" charset="0"/>
            </a:endParaRPr>
          </a:p>
        </p:txBody>
      </p:sp>
    </p:spTree>
    <p:extLst>
      <p:ext uri="{BB962C8B-B14F-4D97-AF65-F5344CB8AC3E}">
        <p14:creationId xmlns:p14="http://schemas.microsoft.com/office/powerpoint/2010/main" val="1336889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6"/>
        <p:cNvGrpSpPr/>
        <p:nvPr/>
      </p:nvGrpSpPr>
      <p:grpSpPr>
        <a:xfrm>
          <a:off x="0" y="0"/>
          <a:ext cx="0" cy="0"/>
          <a:chOff x="0" y="0"/>
          <a:chExt cx="0" cy="0"/>
        </a:xfrm>
      </p:grpSpPr>
      <p:sp>
        <p:nvSpPr>
          <p:cNvPr id="1367" name="Google Shape;1367;p45"/>
          <p:cNvSpPr/>
          <p:nvPr/>
        </p:nvSpPr>
        <p:spPr>
          <a:xfrm>
            <a:off x="3987289" y="405687"/>
            <a:ext cx="933600" cy="776700"/>
          </a:xfrm>
          <a:prstGeom prst="triangl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5"/>
          <p:cNvSpPr txBox="1">
            <a:spLocks noGrp="1"/>
          </p:cNvSpPr>
          <p:nvPr>
            <p:ph type="subTitle" idx="1"/>
          </p:nvPr>
        </p:nvSpPr>
        <p:spPr>
          <a:xfrm>
            <a:off x="598584" y="1942742"/>
            <a:ext cx="2406172" cy="626822"/>
          </a:xfrm>
          <a:prstGeom prst="rect">
            <a:avLst/>
          </a:prstGeom>
        </p:spPr>
        <p:txBody>
          <a:bodyPr spcFirstLastPara="1" wrap="square" lIns="91425" tIns="91425" rIns="91425" bIns="91425" anchor="b" anchorCtr="0">
            <a:noAutofit/>
          </a:bodyPr>
          <a:lstStyle/>
          <a:p>
            <a:pPr marL="0" lvl="0" indent="0"/>
            <a:r>
              <a:rPr lang="uk-UA" sz="1100" dirty="0"/>
              <a:t>Засідання атестаційної комісії проводиться </a:t>
            </a:r>
            <a:r>
              <a:rPr lang="uk-UA" sz="1100" dirty="0">
                <a:solidFill>
                  <a:srgbClr val="FF0000"/>
                </a:solidFill>
              </a:rPr>
              <a:t>у присутності працівника</a:t>
            </a:r>
            <a:r>
              <a:rPr lang="uk-UA" sz="1100" dirty="0"/>
              <a:t>, який атестується</a:t>
            </a:r>
          </a:p>
        </p:txBody>
      </p:sp>
      <p:sp>
        <p:nvSpPr>
          <p:cNvPr id="1370" name="Google Shape;1370;p45"/>
          <p:cNvSpPr txBox="1">
            <a:spLocks noGrp="1"/>
          </p:cNvSpPr>
          <p:nvPr>
            <p:ph type="subTitle" idx="2"/>
          </p:nvPr>
        </p:nvSpPr>
        <p:spPr>
          <a:xfrm>
            <a:off x="749395" y="2586016"/>
            <a:ext cx="2255361" cy="1497846"/>
          </a:xfrm>
          <a:prstGeom prst="rect">
            <a:avLst/>
          </a:prstGeom>
        </p:spPr>
        <p:txBody>
          <a:bodyPr spcFirstLastPara="1" wrap="square" lIns="91425" tIns="91425" rIns="91425" bIns="91425" anchor="t" anchorCtr="0">
            <a:noAutofit/>
          </a:bodyPr>
          <a:lstStyle/>
          <a:p>
            <a:pPr marL="0" lvl="0" indent="0" algn="just"/>
            <a:r>
              <a:rPr lang="uk-UA" b="1" dirty="0"/>
              <a:t>Де він має право давати усні та письмові пояснення, подавати додаткові матеріали щодо своєї професійної діяльності.</a:t>
            </a:r>
          </a:p>
        </p:txBody>
      </p:sp>
      <p:sp>
        <p:nvSpPr>
          <p:cNvPr id="1371" name="Google Shape;1371;p45"/>
          <p:cNvSpPr txBox="1">
            <a:spLocks noGrp="1"/>
          </p:cNvSpPr>
          <p:nvPr>
            <p:ph type="subTitle" idx="3"/>
          </p:nvPr>
        </p:nvSpPr>
        <p:spPr>
          <a:xfrm>
            <a:off x="3247625" y="1825349"/>
            <a:ext cx="2652315" cy="2684774"/>
          </a:xfrm>
          <a:prstGeom prst="rect">
            <a:avLst/>
          </a:prstGeom>
        </p:spPr>
        <p:txBody>
          <a:bodyPr spcFirstLastPara="1" wrap="square" lIns="91425" tIns="91425" rIns="91425" bIns="91425" anchor="t" anchorCtr="0">
            <a:noAutofit/>
          </a:bodyPr>
          <a:lstStyle/>
          <a:p>
            <a:pPr marL="0" lvl="0" indent="0" algn="just"/>
            <a:r>
              <a:rPr lang="uk-UA" sz="1200" b="1" dirty="0"/>
              <a:t>якщо він </a:t>
            </a:r>
            <a:r>
              <a:rPr lang="uk-UA" sz="1200" b="1" dirty="0">
                <a:solidFill>
                  <a:srgbClr val="FF0000"/>
                </a:solidFill>
              </a:rPr>
              <a:t>не з'явився </a:t>
            </a:r>
            <a:r>
              <a:rPr lang="uk-UA" sz="1200" b="1" dirty="0"/>
              <a:t>на засідання атестаційної комісії </a:t>
            </a:r>
            <a:r>
              <a:rPr lang="uk-UA" sz="1200" b="1" dirty="0">
                <a:solidFill>
                  <a:srgbClr val="FF0000"/>
                </a:solidFill>
              </a:rPr>
              <a:t>з об'єктивних причин </a:t>
            </a:r>
            <a:r>
              <a:rPr lang="uk-UA" sz="1200" b="1" dirty="0"/>
              <a:t>(службове відрядження, територіальна віддаленість, тривала хвороба та інші причини, що перешкоджають присутності на засіданні) </a:t>
            </a:r>
            <a:r>
              <a:rPr lang="uk-UA" sz="1200" b="1" dirty="0">
                <a:solidFill>
                  <a:srgbClr val="FF0000"/>
                </a:solidFill>
              </a:rPr>
              <a:t>і дав на це письмову згоду</a:t>
            </a:r>
            <a:r>
              <a:rPr lang="uk-UA" sz="1200" b="1" dirty="0"/>
              <a:t>, за винятком випадків атестації працівників, стосовно яких порушено питання про невідповідність займаній посаді</a:t>
            </a:r>
            <a:r>
              <a:rPr lang="uk-UA" sz="1200" dirty="0"/>
              <a:t>. </a:t>
            </a:r>
          </a:p>
        </p:txBody>
      </p:sp>
      <p:sp>
        <p:nvSpPr>
          <p:cNvPr id="1372" name="Google Shape;1372;p45"/>
          <p:cNvSpPr txBox="1">
            <a:spLocks noGrp="1"/>
          </p:cNvSpPr>
          <p:nvPr>
            <p:ph type="subTitle" idx="6"/>
          </p:nvPr>
        </p:nvSpPr>
        <p:spPr>
          <a:xfrm>
            <a:off x="6042333" y="1958607"/>
            <a:ext cx="2330684" cy="1017340"/>
          </a:xfrm>
          <a:prstGeom prst="rect">
            <a:avLst/>
          </a:prstGeom>
        </p:spPr>
        <p:txBody>
          <a:bodyPr spcFirstLastPara="1" wrap="square" lIns="91425" tIns="91425" rIns="91425" bIns="91425" anchor="b" anchorCtr="0">
            <a:noAutofit/>
          </a:bodyPr>
          <a:lstStyle/>
          <a:p>
            <a:pPr marL="0" lvl="0" indent="0"/>
            <a:r>
              <a:rPr lang="uk-UA" sz="1200" dirty="0">
                <a:solidFill>
                  <a:srgbClr val="FF0000"/>
                </a:solidFill>
              </a:rPr>
              <a:t>У разі неявки педагогічного працівника</a:t>
            </a:r>
            <a:r>
              <a:rPr lang="uk-UA" sz="1200" dirty="0"/>
              <a:t>, який атестується, на засідання атестаційної комісії </a:t>
            </a:r>
            <a:r>
              <a:rPr lang="uk-UA" sz="1200" dirty="0">
                <a:solidFill>
                  <a:srgbClr val="FF0000"/>
                </a:solidFill>
              </a:rPr>
              <a:t>без поважних причин </a:t>
            </a:r>
          </a:p>
        </p:txBody>
      </p:sp>
      <p:sp>
        <p:nvSpPr>
          <p:cNvPr id="1374" name="Google Shape;1374;p45"/>
          <p:cNvSpPr txBox="1">
            <a:spLocks noGrp="1"/>
          </p:cNvSpPr>
          <p:nvPr>
            <p:ph type="subTitle" idx="5"/>
          </p:nvPr>
        </p:nvSpPr>
        <p:spPr>
          <a:xfrm>
            <a:off x="3145521" y="1236207"/>
            <a:ext cx="2754419" cy="678921"/>
          </a:xfrm>
          <a:prstGeom prst="rect">
            <a:avLst/>
          </a:prstGeom>
        </p:spPr>
        <p:txBody>
          <a:bodyPr spcFirstLastPara="1" wrap="square" lIns="91425" tIns="91425" rIns="91425" bIns="91425" anchor="b" anchorCtr="0">
            <a:noAutofit/>
          </a:bodyPr>
          <a:lstStyle/>
          <a:p>
            <a:pPr marL="0" lvl="0" indent="0"/>
            <a:r>
              <a:rPr lang="uk-UA" sz="1200" dirty="0"/>
              <a:t>За рішенням атестаційної комісії атестація може бути проведена </a:t>
            </a:r>
            <a:r>
              <a:rPr lang="uk-UA" sz="1200" dirty="0">
                <a:solidFill>
                  <a:srgbClr val="FF0000"/>
                </a:solidFill>
              </a:rPr>
              <a:t>за відсутності працівника</a:t>
            </a:r>
          </a:p>
        </p:txBody>
      </p:sp>
      <p:sp>
        <p:nvSpPr>
          <p:cNvPr id="1375" name="Google Shape;1375;p45"/>
          <p:cNvSpPr txBox="1">
            <a:spLocks noGrp="1"/>
          </p:cNvSpPr>
          <p:nvPr>
            <p:ph type="subTitle" idx="4"/>
          </p:nvPr>
        </p:nvSpPr>
        <p:spPr>
          <a:xfrm>
            <a:off x="6208295" y="2975947"/>
            <a:ext cx="1985630" cy="1156041"/>
          </a:xfrm>
          <a:prstGeom prst="rect">
            <a:avLst/>
          </a:prstGeom>
        </p:spPr>
        <p:txBody>
          <a:bodyPr spcFirstLastPara="1" wrap="square" lIns="91425" tIns="91425" rIns="91425" bIns="91425" anchor="t" anchorCtr="0">
            <a:noAutofit/>
          </a:bodyPr>
          <a:lstStyle/>
          <a:p>
            <a:pPr marL="0" indent="0" algn="just"/>
            <a:r>
              <a:rPr lang="uk-UA" b="1" dirty="0"/>
              <a:t>комісія після з'ясування причин неявки може провести атестацію за його відсутності</a:t>
            </a:r>
          </a:p>
        </p:txBody>
      </p:sp>
      <p:sp>
        <p:nvSpPr>
          <p:cNvPr id="1376" name="Google Shape;1376;p45"/>
          <p:cNvSpPr/>
          <p:nvPr/>
        </p:nvSpPr>
        <p:spPr>
          <a:xfrm>
            <a:off x="1282855" y="1117279"/>
            <a:ext cx="835398" cy="776822"/>
          </a:xfrm>
          <a:custGeom>
            <a:avLst/>
            <a:gdLst/>
            <a:ahLst/>
            <a:cxnLst/>
            <a:rect l="l" t="t" r="r" b="b"/>
            <a:pathLst>
              <a:path w="68757" h="63936" extrusionOk="0">
                <a:moveTo>
                  <a:pt x="34337" y="0"/>
                </a:moveTo>
                <a:cubicBezTo>
                  <a:pt x="18941" y="0"/>
                  <a:pt x="5374" y="11175"/>
                  <a:pt x="2828" y="26861"/>
                </a:cubicBezTo>
                <a:cubicBezTo>
                  <a:pt x="1" y="44278"/>
                  <a:pt x="11855" y="60692"/>
                  <a:pt x="29272" y="63518"/>
                </a:cubicBezTo>
                <a:cubicBezTo>
                  <a:pt x="31006" y="63800"/>
                  <a:pt x="32729" y="63936"/>
                  <a:pt x="34431" y="63936"/>
                </a:cubicBezTo>
                <a:cubicBezTo>
                  <a:pt x="49822" y="63936"/>
                  <a:pt x="63384" y="52788"/>
                  <a:pt x="65929" y="37105"/>
                </a:cubicBezTo>
                <a:cubicBezTo>
                  <a:pt x="68756" y="19658"/>
                  <a:pt x="56932" y="3274"/>
                  <a:pt x="39485" y="417"/>
                </a:cubicBezTo>
                <a:cubicBezTo>
                  <a:pt x="37755" y="136"/>
                  <a:pt x="36035" y="0"/>
                  <a:pt x="343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7" name="Google Shape;1377;p45"/>
          <p:cNvGrpSpPr/>
          <p:nvPr/>
        </p:nvGrpSpPr>
        <p:grpSpPr>
          <a:xfrm>
            <a:off x="6979493" y="1302501"/>
            <a:ext cx="468210" cy="446260"/>
            <a:chOff x="6870193" y="2295620"/>
            <a:chExt cx="360356" cy="343462"/>
          </a:xfrm>
        </p:grpSpPr>
        <p:sp>
          <p:nvSpPr>
            <p:cNvPr id="1378" name="Google Shape;1378;p45"/>
            <p:cNvSpPr/>
            <p:nvPr/>
          </p:nvSpPr>
          <p:spPr>
            <a:xfrm>
              <a:off x="6870193" y="2295620"/>
              <a:ext cx="360356" cy="343462"/>
            </a:xfrm>
            <a:custGeom>
              <a:avLst/>
              <a:gdLst/>
              <a:ahLst/>
              <a:cxnLst/>
              <a:rect l="l" t="t" r="r" b="b"/>
              <a:pathLst>
                <a:path w="11348" h="10816" extrusionOk="0">
                  <a:moveTo>
                    <a:pt x="6027" y="0"/>
                  </a:moveTo>
                  <a:cubicBezTo>
                    <a:pt x="5700" y="0"/>
                    <a:pt x="5448" y="70"/>
                    <a:pt x="5430" y="76"/>
                  </a:cubicBezTo>
                  <a:cubicBezTo>
                    <a:pt x="5358" y="112"/>
                    <a:pt x="5299" y="172"/>
                    <a:pt x="5299" y="255"/>
                  </a:cubicBezTo>
                  <a:lnTo>
                    <a:pt x="5299" y="2731"/>
                  </a:lnTo>
                  <a:lnTo>
                    <a:pt x="3501" y="5017"/>
                  </a:lnTo>
                  <a:cubicBezTo>
                    <a:pt x="3441" y="4767"/>
                    <a:pt x="3215" y="4577"/>
                    <a:pt x="2929" y="4577"/>
                  </a:cubicBezTo>
                  <a:lnTo>
                    <a:pt x="584" y="4577"/>
                  </a:lnTo>
                  <a:cubicBezTo>
                    <a:pt x="274" y="4577"/>
                    <a:pt x="1" y="4827"/>
                    <a:pt x="1" y="5160"/>
                  </a:cubicBezTo>
                  <a:lnTo>
                    <a:pt x="1" y="5732"/>
                  </a:lnTo>
                  <a:cubicBezTo>
                    <a:pt x="1" y="5839"/>
                    <a:pt x="96" y="5910"/>
                    <a:pt x="179" y="5910"/>
                  </a:cubicBezTo>
                  <a:cubicBezTo>
                    <a:pt x="274" y="5910"/>
                    <a:pt x="358" y="5827"/>
                    <a:pt x="358" y="5732"/>
                  </a:cubicBezTo>
                  <a:lnTo>
                    <a:pt x="358" y="5160"/>
                  </a:lnTo>
                  <a:cubicBezTo>
                    <a:pt x="358" y="5041"/>
                    <a:pt x="453" y="4946"/>
                    <a:pt x="572" y="4946"/>
                  </a:cubicBezTo>
                  <a:lnTo>
                    <a:pt x="2918" y="4946"/>
                  </a:lnTo>
                  <a:cubicBezTo>
                    <a:pt x="3037" y="4946"/>
                    <a:pt x="3132" y="5041"/>
                    <a:pt x="3132" y="5160"/>
                  </a:cubicBezTo>
                  <a:lnTo>
                    <a:pt x="3132" y="10232"/>
                  </a:lnTo>
                  <a:cubicBezTo>
                    <a:pt x="3132" y="10351"/>
                    <a:pt x="3037" y="10435"/>
                    <a:pt x="2918" y="10435"/>
                  </a:cubicBezTo>
                  <a:lnTo>
                    <a:pt x="572" y="10435"/>
                  </a:lnTo>
                  <a:cubicBezTo>
                    <a:pt x="453" y="10435"/>
                    <a:pt x="358" y="10351"/>
                    <a:pt x="358" y="10232"/>
                  </a:cubicBezTo>
                  <a:lnTo>
                    <a:pt x="358" y="6506"/>
                  </a:lnTo>
                  <a:cubicBezTo>
                    <a:pt x="358" y="6410"/>
                    <a:pt x="274" y="6327"/>
                    <a:pt x="179" y="6327"/>
                  </a:cubicBezTo>
                  <a:cubicBezTo>
                    <a:pt x="72" y="6327"/>
                    <a:pt x="1" y="6422"/>
                    <a:pt x="1" y="6506"/>
                  </a:cubicBezTo>
                  <a:lnTo>
                    <a:pt x="1" y="10232"/>
                  </a:lnTo>
                  <a:cubicBezTo>
                    <a:pt x="1" y="10542"/>
                    <a:pt x="251" y="10816"/>
                    <a:pt x="584" y="10816"/>
                  </a:cubicBezTo>
                  <a:lnTo>
                    <a:pt x="2929" y="10816"/>
                  </a:lnTo>
                  <a:cubicBezTo>
                    <a:pt x="3251" y="10816"/>
                    <a:pt x="3513" y="10554"/>
                    <a:pt x="3513" y="10232"/>
                  </a:cubicBezTo>
                  <a:lnTo>
                    <a:pt x="3513" y="9744"/>
                  </a:lnTo>
                  <a:lnTo>
                    <a:pt x="4418" y="10185"/>
                  </a:lnTo>
                  <a:cubicBezTo>
                    <a:pt x="4453" y="10197"/>
                    <a:pt x="4477" y="10197"/>
                    <a:pt x="4513" y="10197"/>
                  </a:cubicBezTo>
                  <a:lnTo>
                    <a:pt x="8025" y="10197"/>
                  </a:lnTo>
                  <a:cubicBezTo>
                    <a:pt x="8132" y="10197"/>
                    <a:pt x="8204" y="10113"/>
                    <a:pt x="8204" y="10018"/>
                  </a:cubicBezTo>
                  <a:cubicBezTo>
                    <a:pt x="8204" y="9923"/>
                    <a:pt x="8109" y="9839"/>
                    <a:pt x="8025" y="9839"/>
                  </a:cubicBezTo>
                  <a:lnTo>
                    <a:pt x="4561" y="9839"/>
                  </a:lnTo>
                  <a:lnTo>
                    <a:pt x="3525" y="9327"/>
                  </a:lnTo>
                  <a:lnTo>
                    <a:pt x="3525" y="5589"/>
                  </a:lnTo>
                  <a:lnTo>
                    <a:pt x="5644" y="2910"/>
                  </a:lnTo>
                  <a:cubicBezTo>
                    <a:pt x="5668" y="2874"/>
                    <a:pt x="5692" y="2839"/>
                    <a:pt x="5692" y="2791"/>
                  </a:cubicBezTo>
                  <a:lnTo>
                    <a:pt x="5692" y="398"/>
                  </a:lnTo>
                  <a:cubicBezTo>
                    <a:pt x="5787" y="379"/>
                    <a:pt x="5924" y="358"/>
                    <a:pt x="6080" y="358"/>
                  </a:cubicBezTo>
                  <a:cubicBezTo>
                    <a:pt x="6313" y="358"/>
                    <a:pt x="6587" y="405"/>
                    <a:pt x="6823" y="576"/>
                  </a:cubicBezTo>
                  <a:cubicBezTo>
                    <a:pt x="7132" y="791"/>
                    <a:pt x="7275" y="1207"/>
                    <a:pt x="7275" y="1803"/>
                  </a:cubicBezTo>
                  <a:lnTo>
                    <a:pt x="7275" y="3755"/>
                  </a:lnTo>
                  <a:cubicBezTo>
                    <a:pt x="7275" y="3862"/>
                    <a:pt x="7370" y="3934"/>
                    <a:pt x="7454" y="3934"/>
                  </a:cubicBezTo>
                  <a:lnTo>
                    <a:pt x="10395" y="3934"/>
                  </a:lnTo>
                  <a:cubicBezTo>
                    <a:pt x="10716" y="3934"/>
                    <a:pt x="10990" y="4208"/>
                    <a:pt x="10990" y="4529"/>
                  </a:cubicBezTo>
                  <a:cubicBezTo>
                    <a:pt x="10990" y="4863"/>
                    <a:pt x="10716" y="5125"/>
                    <a:pt x="10395" y="5125"/>
                  </a:cubicBezTo>
                  <a:lnTo>
                    <a:pt x="8823" y="5125"/>
                  </a:lnTo>
                  <a:cubicBezTo>
                    <a:pt x="8728" y="5125"/>
                    <a:pt x="8644" y="5220"/>
                    <a:pt x="8644" y="5303"/>
                  </a:cubicBezTo>
                  <a:cubicBezTo>
                    <a:pt x="8644" y="5410"/>
                    <a:pt x="8740" y="5482"/>
                    <a:pt x="8823" y="5482"/>
                  </a:cubicBezTo>
                  <a:lnTo>
                    <a:pt x="10228" y="5482"/>
                  </a:lnTo>
                  <a:cubicBezTo>
                    <a:pt x="10538" y="5494"/>
                    <a:pt x="10788" y="5767"/>
                    <a:pt x="10788" y="6077"/>
                  </a:cubicBezTo>
                  <a:cubicBezTo>
                    <a:pt x="10788" y="6399"/>
                    <a:pt x="10526" y="6672"/>
                    <a:pt x="10192" y="6672"/>
                  </a:cubicBezTo>
                  <a:lnTo>
                    <a:pt x="8823" y="6672"/>
                  </a:lnTo>
                  <a:cubicBezTo>
                    <a:pt x="8728" y="6672"/>
                    <a:pt x="8644" y="6768"/>
                    <a:pt x="8644" y="6851"/>
                  </a:cubicBezTo>
                  <a:cubicBezTo>
                    <a:pt x="8644" y="6958"/>
                    <a:pt x="8740" y="7030"/>
                    <a:pt x="8823" y="7030"/>
                  </a:cubicBezTo>
                  <a:lnTo>
                    <a:pt x="10073" y="7030"/>
                  </a:lnTo>
                  <a:cubicBezTo>
                    <a:pt x="10371" y="7053"/>
                    <a:pt x="10597" y="7327"/>
                    <a:pt x="10597" y="7625"/>
                  </a:cubicBezTo>
                  <a:cubicBezTo>
                    <a:pt x="10597" y="7946"/>
                    <a:pt x="10335" y="8220"/>
                    <a:pt x="10002" y="8220"/>
                  </a:cubicBezTo>
                  <a:lnTo>
                    <a:pt x="8823" y="8220"/>
                  </a:lnTo>
                  <a:cubicBezTo>
                    <a:pt x="8728" y="8220"/>
                    <a:pt x="8644" y="8315"/>
                    <a:pt x="8644" y="8399"/>
                  </a:cubicBezTo>
                  <a:cubicBezTo>
                    <a:pt x="8644" y="8506"/>
                    <a:pt x="8740" y="8577"/>
                    <a:pt x="8823" y="8577"/>
                  </a:cubicBezTo>
                  <a:lnTo>
                    <a:pt x="9883" y="8577"/>
                  </a:lnTo>
                  <a:cubicBezTo>
                    <a:pt x="9895" y="8577"/>
                    <a:pt x="9918" y="8589"/>
                    <a:pt x="9918" y="8589"/>
                  </a:cubicBezTo>
                  <a:cubicBezTo>
                    <a:pt x="10192" y="8649"/>
                    <a:pt x="10407" y="8887"/>
                    <a:pt x="10407" y="9185"/>
                  </a:cubicBezTo>
                  <a:cubicBezTo>
                    <a:pt x="10407" y="9518"/>
                    <a:pt x="10133" y="9780"/>
                    <a:pt x="9811" y="9780"/>
                  </a:cubicBezTo>
                  <a:lnTo>
                    <a:pt x="8823" y="9780"/>
                  </a:lnTo>
                  <a:cubicBezTo>
                    <a:pt x="8728" y="9780"/>
                    <a:pt x="8644" y="9875"/>
                    <a:pt x="8644" y="9958"/>
                  </a:cubicBezTo>
                  <a:cubicBezTo>
                    <a:pt x="8644" y="10066"/>
                    <a:pt x="8740" y="10137"/>
                    <a:pt x="8823" y="10137"/>
                  </a:cubicBezTo>
                  <a:lnTo>
                    <a:pt x="9811" y="10137"/>
                  </a:lnTo>
                  <a:cubicBezTo>
                    <a:pt x="10347" y="10137"/>
                    <a:pt x="10776" y="9708"/>
                    <a:pt x="10776" y="9173"/>
                  </a:cubicBezTo>
                  <a:cubicBezTo>
                    <a:pt x="10776" y="8887"/>
                    <a:pt x="10657" y="8637"/>
                    <a:pt x="10466" y="8458"/>
                  </a:cubicBezTo>
                  <a:cubicBezTo>
                    <a:pt x="10764" y="8292"/>
                    <a:pt x="10966" y="7982"/>
                    <a:pt x="10966" y="7613"/>
                  </a:cubicBezTo>
                  <a:cubicBezTo>
                    <a:pt x="10966" y="7327"/>
                    <a:pt x="10847" y="7077"/>
                    <a:pt x="10657" y="6899"/>
                  </a:cubicBezTo>
                  <a:cubicBezTo>
                    <a:pt x="10954" y="6803"/>
                    <a:pt x="11145" y="6482"/>
                    <a:pt x="11145" y="6113"/>
                  </a:cubicBezTo>
                  <a:cubicBezTo>
                    <a:pt x="11145" y="5827"/>
                    <a:pt x="11026" y="5577"/>
                    <a:pt x="10835" y="5398"/>
                  </a:cubicBezTo>
                  <a:cubicBezTo>
                    <a:pt x="11133" y="5232"/>
                    <a:pt x="11347" y="4922"/>
                    <a:pt x="11347" y="4541"/>
                  </a:cubicBezTo>
                  <a:cubicBezTo>
                    <a:pt x="11347" y="4005"/>
                    <a:pt x="10907" y="3577"/>
                    <a:pt x="10371" y="3577"/>
                  </a:cubicBezTo>
                  <a:lnTo>
                    <a:pt x="7621" y="3577"/>
                  </a:lnTo>
                  <a:lnTo>
                    <a:pt x="7621" y="1827"/>
                  </a:lnTo>
                  <a:cubicBezTo>
                    <a:pt x="7621" y="1112"/>
                    <a:pt x="7418" y="588"/>
                    <a:pt x="7013" y="291"/>
                  </a:cubicBezTo>
                  <a:cubicBezTo>
                    <a:pt x="6703" y="61"/>
                    <a:pt x="6332" y="0"/>
                    <a:pt x="60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5"/>
            <p:cNvSpPr/>
            <p:nvPr/>
          </p:nvSpPr>
          <p:spPr>
            <a:xfrm>
              <a:off x="6920842" y="2577064"/>
              <a:ext cx="36709" cy="36677"/>
            </a:xfrm>
            <a:custGeom>
              <a:avLst/>
              <a:gdLst/>
              <a:ahLst/>
              <a:cxnLst/>
              <a:rect l="l" t="t" r="r" b="b"/>
              <a:pathLst>
                <a:path w="1156" h="1155" extrusionOk="0">
                  <a:moveTo>
                    <a:pt x="584" y="369"/>
                  </a:moveTo>
                  <a:cubicBezTo>
                    <a:pt x="703" y="369"/>
                    <a:pt x="787" y="464"/>
                    <a:pt x="787" y="584"/>
                  </a:cubicBezTo>
                  <a:cubicBezTo>
                    <a:pt x="787" y="703"/>
                    <a:pt x="703" y="786"/>
                    <a:pt x="584" y="786"/>
                  </a:cubicBezTo>
                  <a:cubicBezTo>
                    <a:pt x="465" y="786"/>
                    <a:pt x="370" y="703"/>
                    <a:pt x="370" y="584"/>
                  </a:cubicBezTo>
                  <a:cubicBezTo>
                    <a:pt x="370" y="464"/>
                    <a:pt x="453" y="369"/>
                    <a:pt x="584" y="369"/>
                  </a:cubicBezTo>
                  <a:close/>
                  <a:moveTo>
                    <a:pt x="584" y="0"/>
                  </a:moveTo>
                  <a:cubicBezTo>
                    <a:pt x="263" y="0"/>
                    <a:pt x="1" y="250"/>
                    <a:pt x="1" y="584"/>
                  </a:cubicBezTo>
                  <a:cubicBezTo>
                    <a:pt x="1" y="905"/>
                    <a:pt x="251" y="1155"/>
                    <a:pt x="584" y="1155"/>
                  </a:cubicBezTo>
                  <a:cubicBezTo>
                    <a:pt x="906" y="1155"/>
                    <a:pt x="1156" y="905"/>
                    <a:pt x="1156" y="584"/>
                  </a:cubicBezTo>
                  <a:cubicBezTo>
                    <a:pt x="1156" y="250"/>
                    <a:pt x="894" y="0"/>
                    <a:pt x="5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0" name="Google Shape;1380;p45"/>
          <p:cNvGrpSpPr/>
          <p:nvPr/>
        </p:nvGrpSpPr>
        <p:grpSpPr>
          <a:xfrm>
            <a:off x="4254484" y="687033"/>
            <a:ext cx="399835" cy="399360"/>
            <a:chOff x="5823294" y="2309751"/>
            <a:chExt cx="315327" cy="314978"/>
          </a:xfrm>
        </p:grpSpPr>
        <p:sp>
          <p:nvSpPr>
            <p:cNvPr id="1381" name="Google Shape;1381;p45"/>
            <p:cNvSpPr/>
            <p:nvPr/>
          </p:nvSpPr>
          <p:spPr>
            <a:xfrm>
              <a:off x="5823294" y="2309751"/>
              <a:ext cx="315327" cy="314978"/>
            </a:xfrm>
            <a:custGeom>
              <a:avLst/>
              <a:gdLst/>
              <a:ahLst/>
              <a:cxnLst/>
              <a:rect l="l" t="t" r="r" b="b"/>
              <a:pathLst>
                <a:path w="9930" h="9919" extrusionOk="0">
                  <a:moveTo>
                    <a:pt x="4953" y="0"/>
                  </a:moveTo>
                  <a:cubicBezTo>
                    <a:pt x="3632" y="0"/>
                    <a:pt x="2381" y="524"/>
                    <a:pt x="1465" y="1465"/>
                  </a:cubicBezTo>
                  <a:cubicBezTo>
                    <a:pt x="524" y="2405"/>
                    <a:pt x="0" y="3656"/>
                    <a:pt x="0" y="4965"/>
                  </a:cubicBezTo>
                  <a:cubicBezTo>
                    <a:pt x="0" y="6275"/>
                    <a:pt x="524" y="7537"/>
                    <a:pt x="1465" y="8466"/>
                  </a:cubicBezTo>
                  <a:cubicBezTo>
                    <a:pt x="2393" y="9394"/>
                    <a:pt x="3643" y="9918"/>
                    <a:pt x="4953" y="9918"/>
                  </a:cubicBezTo>
                  <a:cubicBezTo>
                    <a:pt x="6263" y="9918"/>
                    <a:pt x="7537" y="9394"/>
                    <a:pt x="8454" y="8466"/>
                  </a:cubicBezTo>
                  <a:cubicBezTo>
                    <a:pt x="9394" y="7525"/>
                    <a:pt x="9918" y="6275"/>
                    <a:pt x="9918" y="4965"/>
                  </a:cubicBezTo>
                  <a:cubicBezTo>
                    <a:pt x="9930" y="4858"/>
                    <a:pt x="9930" y="4775"/>
                    <a:pt x="9930" y="4680"/>
                  </a:cubicBezTo>
                  <a:cubicBezTo>
                    <a:pt x="9930" y="4613"/>
                    <a:pt x="9869" y="4547"/>
                    <a:pt x="9803" y="4547"/>
                  </a:cubicBezTo>
                  <a:cubicBezTo>
                    <a:pt x="9798" y="4547"/>
                    <a:pt x="9792" y="4548"/>
                    <a:pt x="9787" y="4549"/>
                  </a:cubicBezTo>
                  <a:cubicBezTo>
                    <a:pt x="9704" y="4549"/>
                    <a:pt x="9632" y="4620"/>
                    <a:pt x="9644" y="4691"/>
                  </a:cubicBezTo>
                  <a:lnTo>
                    <a:pt x="9644" y="4953"/>
                  </a:lnTo>
                  <a:cubicBezTo>
                    <a:pt x="9644" y="6204"/>
                    <a:pt x="9156" y="7358"/>
                    <a:pt x="8275" y="8251"/>
                  </a:cubicBezTo>
                  <a:cubicBezTo>
                    <a:pt x="7394" y="9144"/>
                    <a:pt x="6227" y="9621"/>
                    <a:pt x="4977" y="9621"/>
                  </a:cubicBezTo>
                  <a:cubicBezTo>
                    <a:pt x="3727" y="9621"/>
                    <a:pt x="2560" y="9132"/>
                    <a:pt x="1667" y="8251"/>
                  </a:cubicBezTo>
                  <a:cubicBezTo>
                    <a:pt x="774" y="7370"/>
                    <a:pt x="298" y="6204"/>
                    <a:pt x="298" y="4953"/>
                  </a:cubicBezTo>
                  <a:cubicBezTo>
                    <a:pt x="298" y="3703"/>
                    <a:pt x="786" y="2536"/>
                    <a:pt x="1667" y="1643"/>
                  </a:cubicBezTo>
                  <a:cubicBezTo>
                    <a:pt x="2548" y="750"/>
                    <a:pt x="3727" y="274"/>
                    <a:pt x="4977" y="274"/>
                  </a:cubicBezTo>
                  <a:cubicBezTo>
                    <a:pt x="6072" y="274"/>
                    <a:pt x="7144" y="667"/>
                    <a:pt x="7977" y="1382"/>
                  </a:cubicBezTo>
                  <a:cubicBezTo>
                    <a:pt x="8811" y="2072"/>
                    <a:pt x="9382" y="3048"/>
                    <a:pt x="9561" y="4120"/>
                  </a:cubicBezTo>
                  <a:cubicBezTo>
                    <a:pt x="9572" y="4185"/>
                    <a:pt x="9632" y="4241"/>
                    <a:pt x="9697" y="4241"/>
                  </a:cubicBezTo>
                  <a:cubicBezTo>
                    <a:pt x="9703" y="4241"/>
                    <a:pt x="9709" y="4240"/>
                    <a:pt x="9716" y="4239"/>
                  </a:cubicBezTo>
                  <a:cubicBezTo>
                    <a:pt x="9799" y="4215"/>
                    <a:pt x="9858" y="4144"/>
                    <a:pt x="9835" y="4072"/>
                  </a:cubicBezTo>
                  <a:cubicBezTo>
                    <a:pt x="9632" y="2941"/>
                    <a:pt x="9037" y="1917"/>
                    <a:pt x="8156" y="1167"/>
                  </a:cubicBezTo>
                  <a:cubicBezTo>
                    <a:pt x="7263" y="405"/>
                    <a:pt x="6132" y="0"/>
                    <a:pt x="49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5"/>
            <p:cNvSpPr/>
            <p:nvPr/>
          </p:nvSpPr>
          <p:spPr>
            <a:xfrm>
              <a:off x="5846348" y="2332805"/>
              <a:ext cx="268457" cy="268489"/>
            </a:xfrm>
            <a:custGeom>
              <a:avLst/>
              <a:gdLst/>
              <a:ahLst/>
              <a:cxnLst/>
              <a:rect l="l" t="t" r="r" b="b"/>
              <a:pathLst>
                <a:path w="8454" h="8455" extrusionOk="0">
                  <a:moveTo>
                    <a:pt x="4227" y="1"/>
                  </a:moveTo>
                  <a:cubicBezTo>
                    <a:pt x="3632" y="1"/>
                    <a:pt x="3060" y="120"/>
                    <a:pt x="2501" y="370"/>
                  </a:cubicBezTo>
                  <a:cubicBezTo>
                    <a:pt x="1989" y="608"/>
                    <a:pt x="1512" y="929"/>
                    <a:pt x="1120" y="1358"/>
                  </a:cubicBezTo>
                  <a:cubicBezTo>
                    <a:pt x="1060" y="1418"/>
                    <a:pt x="1072" y="1513"/>
                    <a:pt x="1131" y="1572"/>
                  </a:cubicBezTo>
                  <a:cubicBezTo>
                    <a:pt x="1158" y="1599"/>
                    <a:pt x="1192" y="1611"/>
                    <a:pt x="1227" y="1611"/>
                  </a:cubicBezTo>
                  <a:cubicBezTo>
                    <a:pt x="1270" y="1611"/>
                    <a:pt x="1313" y="1593"/>
                    <a:pt x="1346" y="1560"/>
                  </a:cubicBezTo>
                  <a:cubicBezTo>
                    <a:pt x="1715" y="1156"/>
                    <a:pt x="2155" y="846"/>
                    <a:pt x="2644" y="632"/>
                  </a:cubicBezTo>
                  <a:cubicBezTo>
                    <a:pt x="3144" y="405"/>
                    <a:pt x="3679" y="286"/>
                    <a:pt x="4251" y="286"/>
                  </a:cubicBezTo>
                  <a:cubicBezTo>
                    <a:pt x="6418" y="286"/>
                    <a:pt x="8192" y="2060"/>
                    <a:pt x="8192" y="4239"/>
                  </a:cubicBezTo>
                  <a:cubicBezTo>
                    <a:pt x="8192" y="6406"/>
                    <a:pt x="6418" y="8180"/>
                    <a:pt x="4251" y="8180"/>
                  </a:cubicBezTo>
                  <a:cubicBezTo>
                    <a:pt x="2072" y="8180"/>
                    <a:pt x="298" y="6406"/>
                    <a:pt x="298" y="4239"/>
                  </a:cubicBezTo>
                  <a:cubicBezTo>
                    <a:pt x="298" y="3465"/>
                    <a:pt x="524" y="2703"/>
                    <a:pt x="965" y="2060"/>
                  </a:cubicBezTo>
                  <a:cubicBezTo>
                    <a:pt x="1001" y="1989"/>
                    <a:pt x="989" y="1882"/>
                    <a:pt x="917" y="1846"/>
                  </a:cubicBezTo>
                  <a:cubicBezTo>
                    <a:pt x="893" y="1827"/>
                    <a:pt x="862" y="1818"/>
                    <a:pt x="830" y="1818"/>
                  </a:cubicBezTo>
                  <a:cubicBezTo>
                    <a:pt x="781" y="1818"/>
                    <a:pt x="731" y="1839"/>
                    <a:pt x="703" y="1882"/>
                  </a:cubicBezTo>
                  <a:cubicBezTo>
                    <a:pt x="250" y="2584"/>
                    <a:pt x="0" y="3394"/>
                    <a:pt x="0" y="4227"/>
                  </a:cubicBezTo>
                  <a:cubicBezTo>
                    <a:pt x="0" y="5358"/>
                    <a:pt x="453" y="6406"/>
                    <a:pt x="1239" y="7216"/>
                  </a:cubicBezTo>
                  <a:cubicBezTo>
                    <a:pt x="2048" y="8014"/>
                    <a:pt x="3096" y="8454"/>
                    <a:pt x="4227" y="8454"/>
                  </a:cubicBezTo>
                  <a:cubicBezTo>
                    <a:pt x="5358" y="8454"/>
                    <a:pt x="6418" y="8002"/>
                    <a:pt x="7227" y="7216"/>
                  </a:cubicBezTo>
                  <a:cubicBezTo>
                    <a:pt x="8025" y="6430"/>
                    <a:pt x="8454" y="5358"/>
                    <a:pt x="8454" y="4227"/>
                  </a:cubicBezTo>
                  <a:cubicBezTo>
                    <a:pt x="8454" y="3096"/>
                    <a:pt x="8013" y="2037"/>
                    <a:pt x="7227" y="1227"/>
                  </a:cubicBezTo>
                  <a:cubicBezTo>
                    <a:pt x="6418" y="429"/>
                    <a:pt x="5358" y="1"/>
                    <a:pt x="42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5"/>
            <p:cNvSpPr/>
            <p:nvPr/>
          </p:nvSpPr>
          <p:spPr>
            <a:xfrm>
              <a:off x="5869402" y="2462111"/>
              <a:ext cx="15909" cy="9495"/>
            </a:xfrm>
            <a:custGeom>
              <a:avLst/>
              <a:gdLst/>
              <a:ahLst/>
              <a:cxnLst/>
              <a:rect l="l" t="t" r="r" b="b"/>
              <a:pathLst>
                <a:path w="501" h="299" extrusionOk="0">
                  <a:moveTo>
                    <a:pt x="144" y="1"/>
                  </a:moveTo>
                  <a:cubicBezTo>
                    <a:pt x="72" y="1"/>
                    <a:pt x="1" y="72"/>
                    <a:pt x="1" y="155"/>
                  </a:cubicBezTo>
                  <a:cubicBezTo>
                    <a:pt x="1" y="227"/>
                    <a:pt x="60" y="298"/>
                    <a:pt x="144" y="298"/>
                  </a:cubicBezTo>
                  <a:lnTo>
                    <a:pt x="358" y="298"/>
                  </a:lnTo>
                  <a:cubicBezTo>
                    <a:pt x="429" y="298"/>
                    <a:pt x="501" y="239"/>
                    <a:pt x="501" y="155"/>
                  </a:cubicBezTo>
                  <a:cubicBezTo>
                    <a:pt x="501" y="60"/>
                    <a:pt x="441" y="1"/>
                    <a:pt x="3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5"/>
            <p:cNvSpPr/>
            <p:nvPr/>
          </p:nvSpPr>
          <p:spPr>
            <a:xfrm>
              <a:off x="5976416" y="2354748"/>
              <a:ext cx="116858" cy="116858"/>
            </a:xfrm>
            <a:custGeom>
              <a:avLst/>
              <a:gdLst/>
              <a:ahLst/>
              <a:cxnLst/>
              <a:rect l="l" t="t" r="r" b="b"/>
              <a:pathLst>
                <a:path w="3680" h="3680" extrusionOk="0">
                  <a:moveTo>
                    <a:pt x="155" y="0"/>
                  </a:moveTo>
                  <a:cubicBezTo>
                    <a:pt x="60" y="0"/>
                    <a:pt x="0" y="60"/>
                    <a:pt x="0" y="155"/>
                  </a:cubicBezTo>
                  <a:lnTo>
                    <a:pt x="0" y="3536"/>
                  </a:lnTo>
                  <a:cubicBezTo>
                    <a:pt x="0" y="3608"/>
                    <a:pt x="60" y="3679"/>
                    <a:pt x="155" y="3679"/>
                  </a:cubicBezTo>
                  <a:lnTo>
                    <a:pt x="3536" y="3679"/>
                  </a:lnTo>
                  <a:cubicBezTo>
                    <a:pt x="3608" y="3679"/>
                    <a:pt x="3679" y="3620"/>
                    <a:pt x="3679" y="3536"/>
                  </a:cubicBezTo>
                  <a:cubicBezTo>
                    <a:pt x="3679" y="3441"/>
                    <a:pt x="3620" y="3382"/>
                    <a:pt x="3536" y="3382"/>
                  </a:cubicBezTo>
                  <a:lnTo>
                    <a:pt x="298" y="3382"/>
                  </a:lnTo>
                  <a:lnTo>
                    <a:pt x="298" y="155"/>
                  </a:lnTo>
                  <a:cubicBezTo>
                    <a:pt x="298" y="84"/>
                    <a:pt x="238" y="0"/>
                    <a:pt x="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5"/>
            <p:cNvSpPr/>
            <p:nvPr/>
          </p:nvSpPr>
          <p:spPr>
            <a:xfrm>
              <a:off x="5976416" y="2562679"/>
              <a:ext cx="9463" cy="16290"/>
            </a:xfrm>
            <a:custGeom>
              <a:avLst/>
              <a:gdLst/>
              <a:ahLst/>
              <a:cxnLst/>
              <a:rect l="l" t="t" r="r" b="b"/>
              <a:pathLst>
                <a:path w="298" h="513" extrusionOk="0">
                  <a:moveTo>
                    <a:pt x="155" y="1"/>
                  </a:moveTo>
                  <a:cubicBezTo>
                    <a:pt x="60" y="1"/>
                    <a:pt x="0" y="60"/>
                    <a:pt x="0" y="155"/>
                  </a:cubicBezTo>
                  <a:lnTo>
                    <a:pt x="0" y="358"/>
                  </a:lnTo>
                  <a:cubicBezTo>
                    <a:pt x="0" y="441"/>
                    <a:pt x="60" y="513"/>
                    <a:pt x="155" y="513"/>
                  </a:cubicBezTo>
                  <a:cubicBezTo>
                    <a:pt x="238" y="513"/>
                    <a:pt x="298" y="453"/>
                    <a:pt x="298" y="358"/>
                  </a:cubicBezTo>
                  <a:lnTo>
                    <a:pt x="298" y="155"/>
                  </a:lnTo>
                  <a:cubicBezTo>
                    <a:pt x="298" y="84"/>
                    <a:pt x="238" y="1"/>
                    <a:pt x="1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5"/>
            <p:cNvSpPr/>
            <p:nvPr/>
          </p:nvSpPr>
          <p:spPr>
            <a:xfrm>
              <a:off x="5900395" y="2386217"/>
              <a:ext cx="15179" cy="13909"/>
            </a:xfrm>
            <a:custGeom>
              <a:avLst/>
              <a:gdLst/>
              <a:ahLst/>
              <a:cxnLst/>
              <a:rect l="l" t="t" r="r" b="b"/>
              <a:pathLst>
                <a:path w="478" h="438" extrusionOk="0">
                  <a:moveTo>
                    <a:pt x="168" y="0"/>
                  </a:moveTo>
                  <a:cubicBezTo>
                    <a:pt x="129" y="0"/>
                    <a:pt x="90" y="15"/>
                    <a:pt x="61" y="45"/>
                  </a:cubicBezTo>
                  <a:cubicBezTo>
                    <a:pt x="1" y="105"/>
                    <a:pt x="1" y="188"/>
                    <a:pt x="61" y="247"/>
                  </a:cubicBezTo>
                  <a:lnTo>
                    <a:pt x="215" y="402"/>
                  </a:lnTo>
                  <a:cubicBezTo>
                    <a:pt x="239" y="426"/>
                    <a:pt x="275" y="438"/>
                    <a:pt x="311" y="438"/>
                  </a:cubicBezTo>
                  <a:cubicBezTo>
                    <a:pt x="358" y="438"/>
                    <a:pt x="394" y="426"/>
                    <a:pt x="418" y="402"/>
                  </a:cubicBezTo>
                  <a:cubicBezTo>
                    <a:pt x="477" y="343"/>
                    <a:pt x="477" y="247"/>
                    <a:pt x="418" y="188"/>
                  </a:cubicBezTo>
                  <a:lnTo>
                    <a:pt x="275" y="45"/>
                  </a:lnTo>
                  <a:cubicBezTo>
                    <a:pt x="245" y="15"/>
                    <a:pt x="206" y="0"/>
                    <a:pt x="1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5"/>
            <p:cNvSpPr/>
            <p:nvPr/>
          </p:nvSpPr>
          <p:spPr>
            <a:xfrm>
              <a:off x="6047484" y="2533655"/>
              <a:ext cx="15147" cy="13940"/>
            </a:xfrm>
            <a:custGeom>
              <a:avLst/>
              <a:gdLst/>
              <a:ahLst/>
              <a:cxnLst/>
              <a:rect l="l" t="t" r="r" b="b"/>
              <a:pathLst>
                <a:path w="477" h="439" extrusionOk="0">
                  <a:moveTo>
                    <a:pt x="161" y="1"/>
                  </a:moveTo>
                  <a:cubicBezTo>
                    <a:pt x="126" y="1"/>
                    <a:pt x="90" y="16"/>
                    <a:pt x="60" y="46"/>
                  </a:cubicBezTo>
                  <a:cubicBezTo>
                    <a:pt x="1" y="93"/>
                    <a:pt x="1" y="188"/>
                    <a:pt x="60" y="248"/>
                  </a:cubicBezTo>
                  <a:lnTo>
                    <a:pt x="203" y="391"/>
                  </a:lnTo>
                  <a:cubicBezTo>
                    <a:pt x="239" y="427"/>
                    <a:pt x="262" y="438"/>
                    <a:pt x="310" y="438"/>
                  </a:cubicBezTo>
                  <a:cubicBezTo>
                    <a:pt x="358" y="438"/>
                    <a:pt x="382" y="427"/>
                    <a:pt x="417" y="391"/>
                  </a:cubicBezTo>
                  <a:cubicBezTo>
                    <a:pt x="477" y="343"/>
                    <a:pt x="477" y="248"/>
                    <a:pt x="417" y="188"/>
                  </a:cubicBezTo>
                  <a:lnTo>
                    <a:pt x="262" y="46"/>
                  </a:lnTo>
                  <a:cubicBezTo>
                    <a:pt x="233" y="16"/>
                    <a:pt x="197" y="1"/>
                    <a:pt x="1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5"/>
            <p:cNvSpPr/>
            <p:nvPr/>
          </p:nvSpPr>
          <p:spPr>
            <a:xfrm>
              <a:off x="6047484" y="2386217"/>
              <a:ext cx="15147" cy="13909"/>
            </a:xfrm>
            <a:custGeom>
              <a:avLst/>
              <a:gdLst/>
              <a:ahLst/>
              <a:cxnLst/>
              <a:rect l="l" t="t" r="r" b="b"/>
              <a:pathLst>
                <a:path w="477" h="438" extrusionOk="0">
                  <a:moveTo>
                    <a:pt x="310" y="0"/>
                  </a:moveTo>
                  <a:cubicBezTo>
                    <a:pt x="271" y="0"/>
                    <a:pt x="233" y="15"/>
                    <a:pt x="203" y="45"/>
                  </a:cubicBezTo>
                  <a:lnTo>
                    <a:pt x="60" y="188"/>
                  </a:lnTo>
                  <a:cubicBezTo>
                    <a:pt x="1" y="247"/>
                    <a:pt x="1" y="343"/>
                    <a:pt x="60" y="402"/>
                  </a:cubicBezTo>
                  <a:cubicBezTo>
                    <a:pt x="84" y="426"/>
                    <a:pt x="120" y="438"/>
                    <a:pt x="167" y="438"/>
                  </a:cubicBezTo>
                  <a:cubicBezTo>
                    <a:pt x="203" y="438"/>
                    <a:pt x="239" y="426"/>
                    <a:pt x="262" y="402"/>
                  </a:cubicBezTo>
                  <a:lnTo>
                    <a:pt x="417" y="247"/>
                  </a:lnTo>
                  <a:cubicBezTo>
                    <a:pt x="477" y="188"/>
                    <a:pt x="477" y="105"/>
                    <a:pt x="417" y="45"/>
                  </a:cubicBezTo>
                  <a:cubicBezTo>
                    <a:pt x="387" y="15"/>
                    <a:pt x="349" y="0"/>
                    <a:pt x="3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5"/>
            <p:cNvSpPr/>
            <p:nvPr/>
          </p:nvSpPr>
          <p:spPr>
            <a:xfrm>
              <a:off x="5900395" y="2533655"/>
              <a:ext cx="15179" cy="13940"/>
            </a:xfrm>
            <a:custGeom>
              <a:avLst/>
              <a:gdLst/>
              <a:ahLst/>
              <a:cxnLst/>
              <a:rect l="l" t="t" r="r" b="b"/>
              <a:pathLst>
                <a:path w="478" h="439" extrusionOk="0">
                  <a:moveTo>
                    <a:pt x="316" y="1"/>
                  </a:moveTo>
                  <a:cubicBezTo>
                    <a:pt x="281" y="1"/>
                    <a:pt x="245" y="16"/>
                    <a:pt x="215" y="46"/>
                  </a:cubicBezTo>
                  <a:lnTo>
                    <a:pt x="61" y="188"/>
                  </a:lnTo>
                  <a:cubicBezTo>
                    <a:pt x="1" y="248"/>
                    <a:pt x="1" y="343"/>
                    <a:pt x="61" y="403"/>
                  </a:cubicBezTo>
                  <a:cubicBezTo>
                    <a:pt x="96" y="427"/>
                    <a:pt x="120" y="438"/>
                    <a:pt x="168" y="438"/>
                  </a:cubicBezTo>
                  <a:cubicBezTo>
                    <a:pt x="215" y="438"/>
                    <a:pt x="239" y="427"/>
                    <a:pt x="275" y="403"/>
                  </a:cubicBezTo>
                  <a:lnTo>
                    <a:pt x="418" y="248"/>
                  </a:lnTo>
                  <a:cubicBezTo>
                    <a:pt x="477" y="188"/>
                    <a:pt x="477" y="105"/>
                    <a:pt x="418" y="46"/>
                  </a:cubicBezTo>
                  <a:cubicBezTo>
                    <a:pt x="388" y="16"/>
                    <a:pt x="352" y="1"/>
                    <a:pt x="3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5"/>
            <p:cNvSpPr/>
            <p:nvPr/>
          </p:nvSpPr>
          <p:spPr>
            <a:xfrm>
              <a:off x="5877341" y="2420639"/>
              <a:ext cx="16671" cy="11654"/>
            </a:xfrm>
            <a:custGeom>
              <a:avLst/>
              <a:gdLst/>
              <a:ahLst/>
              <a:cxnLst/>
              <a:rect l="l" t="t" r="r" b="b"/>
              <a:pathLst>
                <a:path w="525" h="367" extrusionOk="0">
                  <a:moveTo>
                    <a:pt x="167" y="0"/>
                  </a:moveTo>
                  <a:cubicBezTo>
                    <a:pt x="106" y="0"/>
                    <a:pt x="52" y="29"/>
                    <a:pt x="25" y="92"/>
                  </a:cubicBezTo>
                  <a:cubicBezTo>
                    <a:pt x="1" y="164"/>
                    <a:pt x="25" y="247"/>
                    <a:pt x="108" y="283"/>
                  </a:cubicBezTo>
                  <a:lnTo>
                    <a:pt x="298" y="354"/>
                  </a:lnTo>
                  <a:cubicBezTo>
                    <a:pt x="310" y="366"/>
                    <a:pt x="346" y="366"/>
                    <a:pt x="358" y="366"/>
                  </a:cubicBezTo>
                  <a:cubicBezTo>
                    <a:pt x="417" y="366"/>
                    <a:pt x="465" y="342"/>
                    <a:pt x="489" y="283"/>
                  </a:cubicBezTo>
                  <a:cubicBezTo>
                    <a:pt x="525" y="187"/>
                    <a:pt x="489" y="116"/>
                    <a:pt x="417" y="92"/>
                  </a:cubicBezTo>
                  <a:lnTo>
                    <a:pt x="227" y="9"/>
                  </a:lnTo>
                  <a:cubicBezTo>
                    <a:pt x="207" y="3"/>
                    <a:pt x="186" y="0"/>
                    <a:pt x="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5"/>
            <p:cNvSpPr/>
            <p:nvPr/>
          </p:nvSpPr>
          <p:spPr>
            <a:xfrm>
              <a:off x="6068665" y="2501519"/>
              <a:ext cx="16671" cy="11654"/>
            </a:xfrm>
            <a:custGeom>
              <a:avLst/>
              <a:gdLst/>
              <a:ahLst/>
              <a:cxnLst/>
              <a:rect l="l" t="t" r="r" b="b"/>
              <a:pathLst>
                <a:path w="525" h="367" extrusionOk="0">
                  <a:moveTo>
                    <a:pt x="170" y="1"/>
                  </a:moveTo>
                  <a:cubicBezTo>
                    <a:pt x="112" y="1"/>
                    <a:pt x="54" y="28"/>
                    <a:pt x="36" y="81"/>
                  </a:cubicBezTo>
                  <a:cubicBezTo>
                    <a:pt x="0" y="165"/>
                    <a:pt x="36" y="248"/>
                    <a:pt x="107" y="284"/>
                  </a:cubicBezTo>
                  <a:lnTo>
                    <a:pt x="298" y="355"/>
                  </a:lnTo>
                  <a:cubicBezTo>
                    <a:pt x="310" y="367"/>
                    <a:pt x="346" y="367"/>
                    <a:pt x="357" y="367"/>
                  </a:cubicBezTo>
                  <a:cubicBezTo>
                    <a:pt x="417" y="367"/>
                    <a:pt x="465" y="343"/>
                    <a:pt x="488" y="284"/>
                  </a:cubicBezTo>
                  <a:cubicBezTo>
                    <a:pt x="524" y="200"/>
                    <a:pt x="488" y="117"/>
                    <a:pt x="417" y="81"/>
                  </a:cubicBezTo>
                  <a:lnTo>
                    <a:pt x="226" y="10"/>
                  </a:lnTo>
                  <a:cubicBezTo>
                    <a:pt x="209" y="4"/>
                    <a:pt x="189" y="1"/>
                    <a:pt x="1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5"/>
            <p:cNvSpPr/>
            <p:nvPr/>
          </p:nvSpPr>
          <p:spPr>
            <a:xfrm>
              <a:off x="6015729" y="2363353"/>
              <a:ext cx="12893" cy="15623"/>
            </a:xfrm>
            <a:custGeom>
              <a:avLst/>
              <a:gdLst/>
              <a:ahLst/>
              <a:cxnLst/>
              <a:rect l="l" t="t" r="r" b="b"/>
              <a:pathLst>
                <a:path w="406" h="492" extrusionOk="0">
                  <a:moveTo>
                    <a:pt x="237" y="1"/>
                  </a:moveTo>
                  <a:cubicBezTo>
                    <a:pt x="181" y="1"/>
                    <a:pt x="125" y="34"/>
                    <a:pt x="108" y="86"/>
                  </a:cubicBezTo>
                  <a:lnTo>
                    <a:pt x="36" y="277"/>
                  </a:lnTo>
                  <a:cubicBezTo>
                    <a:pt x="0" y="360"/>
                    <a:pt x="36" y="444"/>
                    <a:pt x="108" y="479"/>
                  </a:cubicBezTo>
                  <a:cubicBezTo>
                    <a:pt x="119" y="479"/>
                    <a:pt x="131" y="491"/>
                    <a:pt x="167" y="491"/>
                  </a:cubicBezTo>
                  <a:cubicBezTo>
                    <a:pt x="227" y="491"/>
                    <a:pt x="274" y="467"/>
                    <a:pt x="298" y="396"/>
                  </a:cubicBezTo>
                  <a:lnTo>
                    <a:pt x="369" y="205"/>
                  </a:lnTo>
                  <a:cubicBezTo>
                    <a:pt x="405" y="134"/>
                    <a:pt x="369" y="39"/>
                    <a:pt x="298" y="15"/>
                  </a:cubicBezTo>
                  <a:cubicBezTo>
                    <a:pt x="279" y="5"/>
                    <a:pt x="258" y="1"/>
                    <a:pt x="2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5"/>
            <p:cNvSpPr/>
            <p:nvPr/>
          </p:nvSpPr>
          <p:spPr>
            <a:xfrm>
              <a:off x="5934055" y="2554836"/>
              <a:ext cx="13274" cy="15433"/>
            </a:xfrm>
            <a:custGeom>
              <a:avLst/>
              <a:gdLst/>
              <a:ahLst/>
              <a:cxnLst/>
              <a:rect l="l" t="t" r="r" b="b"/>
              <a:pathLst>
                <a:path w="418" h="486" extrusionOk="0">
                  <a:moveTo>
                    <a:pt x="255" y="1"/>
                  </a:moveTo>
                  <a:cubicBezTo>
                    <a:pt x="197" y="1"/>
                    <a:pt x="138" y="30"/>
                    <a:pt x="120" y="93"/>
                  </a:cubicBezTo>
                  <a:lnTo>
                    <a:pt x="48" y="283"/>
                  </a:lnTo>
                  <a:cubicBezTo>
                    <a:pt x="1" y="355"/>
                    <a:pt x="48" y="450"/>
                    <a:pt x="120" y="474"/>
                  </a:cubicBezTo>
                  <a:cubicBezTo>
                    <a:pt x="132" y="486"/>
                    <a:pt x="167" y="486"/>
                    <a:pt x="179" y="486"/>
                  </a:cubicBezTo>
                  <a:cubicBezTo>
                    <a:pt x="239" y="486"/>
                    <a:pt x="286" y="462"/>
                    <a:pt x="310" y="402"/>
                  </a:cubicBezTo>
                  <a:lnTo>
                    <a:pt x="382" y="212"/>
                  </a:lnTo>
                  <a:cubicBezTo>
                    <a:pt x="417" y="129"/>
                    <a:pt x="382" y="45"/>
                    <a:pt x="310" y="10"/>
                  </a:cubicBezTo>
                  <a:cubicBezTo>
                    <a:pt x="293" y="4"/>
                    <a:pt x="274" y="1"/>
                    <a:pt x="2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5"/>
            <p:cNvSpPr/>
            <p:nvPr/>
          </p:nvSpPr>
          <p:spPr>
            <a:xfrm>
              <a:off x="5935960" y="2362401"/>
              <a:ext cx="12861" cy="15814"/>
            </a:xfrm>
            <a:custGeom>
              <a:avLst/>
              <a:gdLst/>
              <a:ahLst/>
              <a:cxnLst/>
              <a:rect l="l" t="t" r="r" b="b"/>
              <a:pathLst>
                <a:path w="405" h="498" extrusionOk="0">
                  <a:moveTo>
                    <a:pt x="161" y="1"/>
                  </a:moveTo>
                  <a:cubicBezTo>
                    <a:pt x="143" y="1"/>
                    <a:pt x="125" y="3"/>
                    <a:pt x="107" y="9"/>
                  </a:cubicBezTo>
                  <a:cubicBezTo>
                    <a:pt x="24" y="45"/>
                    <a:pt x="0" y="128"/>
                    <a:pt x="24" y="212"/>
                  </a:cubicBezTo>
                  <a:lnTo>
                    <a:pt x="107" y="402"/>
                  </a:lnTo>
                  <a:cubicBezTo>
                    <a:pt x="131" y="462"/>
                    <a:pt x="191" y="497"/>
                    <a:pt x="238" y="497"/>
                  </a:cubicBezTo>
                  <a:cubicBezTo>
                    <a:pt x="250" y="497"/>
                    <a:pt x="262" y="497"/>
                    <a:pt x="298" y="474"/>
                  </a:cubicBezTo>
                  <a:cubicBezTo>
                    <a:pt x="369" y="450"/>
                    <a:pt x="405" y="355"/>
                    <a:pt x="369" y="283"/>
                  </a:cubicBezTo>
                  <a:lnTo>
                    <a:pt x="298" y="93"/>
                  </a:lnTo>
                  <a:cubicBezTo>
                    <a:pt x="271" y="29"/>
                    <a:pt x="216" y="1"/>
                    <a:pt x="1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5"/>
            <p:cNvSpPr/>
            <p:nvPr/>
          </p:nvSpPr>
          <p:spPr>
            <a:xfrm>
              <a:off x="6013824" y="2555820"/>
              <a:ext cx="12893" cy="15592"/>
            </a:xfrm>
            <a:custGeom>
              <a:avLst/>
              <a:gdLst/>
              <a:ahLst/>
              <a:cxnLst/>
              <a:rect l="l" t="t" r="r" b="b"/>
              <a:pathLst>
                <a:path w="406" h="491" extrusionOk="0">
                  <a:moveTo>
                    <a:pt x="167" y="0"/>
                  </a:moveTo>
                  <a:cubicBezTo>
                    <a:pt x="147" y="0"/>
                    <a:pt x="127" y="5"/>
                    <a:pt x="108" y="14"/>
                  </a:cubicBezTo>
                  <a:cubicBezTo>
                    <a:pt x="37" y="38"/>
                    <a:pt x="1" y="133"/>
                    <a:pt x="37" y="205"/>
                  </a:cubicBezTo>
                  <a:lnTo>
                    <a:pt x="108" y="395"/>
                  </a:lnTo>
                  <a:cubicBezTo>
                    <a:pt x="132" y="455"/>
                    <a:pt x="179" y="491"/>
                    <a:pt x="239" y="491"/>
                  </a:cubicBezTo>
                  <a:cubicBezTo>
                    <a:pt x="251" y="491"/>
                    <a:pt x="275" y="491"/>
                    <a:pt x="299" y="479"/>
                  </a:cubicBezTo>
                  <a:cubicBezTo>
                    <a:pt x="370" y="443"/>
                    <a:pt x="406" y="360"/>
                    <a:pt x="370" y="276"/>
                  </a:cubicBezTo>
                  <a:lnTo>
                    <a:pt x="299" y="86"/>
                  </a:lnTo>
                  <a:cubicBezTo>
                    <a:pt x="272" y="33"/>
                    <a:pt x="221" y="0"/>
                    <a:pt x="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5"/>
            <p:cNvSpPr/>
            <p:nvPr/>
          </p:nvSpPr>
          <p:spPr>
            <a:xfrm>
              <a:off x="6069776" y="2422132"/>
              <a:ext cx="16290" cy="11654"/>
            </a:xfrm>
            <a:custGeom>
              <a:avLst/>
              <a:gdLst/>
              <a:ahLst/>
              <a:cxnLst/>
              <a:rect l="l" t="t" r="r" b="b"/>
              <a:pathLst>
                <a:path w="513" h="367" extrusionOk="0">
                  <a:moveTo>
                    <a:pt x="354" y="1"/>
                  </a:moveTo>
                  <a:cubicBezTo>
                    <a:pt x="335" y="1"/>
                    <a:pt x="316" y="3"/>
                    <a:pt x="299" y="9"/>
                  </a:cubicBezTo>
                  <a:lnTo>
                    <a:pt x="96" y="81"/>
                  </a:lnTo>
                  <a:cubicBezTo>
                    <a:pt x="25" y="117"/>
                    <a:pt x="1" y="200"/>
                    <a:pt x="25" y="283"/>
                  </a:cubicBezTo>
                  <a:cubicBezTo>
                    <a:pt x="37" y="343"/>
                    <a:pt x="96" y="367"/>
                    <a:pt x="156" y="367"/>
                  </a:cubicBezTo>
                  <a:cubicBezTo>
                    <a:pt x="180" y="367"/>
                    <a:pt x="191" y="367"/>
                    <a:pt x="215" y="355"/>
                  </a:cubicBezTo>
                  <a:lnTo>
                    <a:pt x="418" y="283"/>
                  </a:lnTo>
                  <a:cubicBezTo>
                    <a:pt x="489" y="248"/>
                    <a:pt x="513" y="164"/>
                    <a:pt x="489" y="81"/>
                  </a:cubicBezTo>
                  <a:cubicBezTo>
                    <a:pt x="462" y="27"/>
                    <a:pt x="409" y="1"/>
                    <a:pt x="3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5"/>
            <p:cNvSpPr/>
            <p:nvPr/>
          </p:nvSpPr>
          <p:spPr>
            <a:xfrm>
              <a:off x="5876960" y="2500027"/>
              <a:ext cx="16290" cy="11654"/>
            </a:xfrm>
            <a:custGeom>
              <a:avLst/>
              <a:gdLst/>
              <a:ahLst/>
              <a:cxnLst/>
              <a:rect l="l" t="t" r="r" b="b"/>
              <a:pathLst>
                <a:path w="513" h="367" extrusionOk="0">
                  <a:moveTo>
                    <a:pt x="352" y="0"/>
                  </a:moveTo>
                  <a:cubicBezTo>
                    <a:pt x="334" y="0"/>
                    <a:pt x="316" y="3"/>
                    <a:pt x="298" y="9"/>
                  </a:cubicBezTo>
                  <a:lnTo>
                    <a:pt x="96" y="92"/>
                  </a:lnTo>
                  <a:cubicBezTo>
                    <a:pt x="25" y="116"/>
                    <a:pt x="1" y="212"/>
                    <a:pt x="25" y="283"/>
                  </a:cubicBezTo>
                  <a:cubicBezTo>
                    <a:pt x="60" y="343"/>
                    <a:pt x="96" y="366"/>
                    <a:pt x="156" y="366"/>
                  </a:cubicBezTo>
                  <a:cubicBezTo>
                    <a:pt x="179" y="366"/>
                    <a:pt x="191" y="366"/>
                    <a:pt x="215" y="354"/>
                  </a:cubicBezTo>
                  <a:lnTo>
                    <a:pt x="418" y="283"/>
                  </a:lnTo>
                  <a:cubicBezTo>
                    <a:pt x="489" y="247"/>
                    <a:pt x="513" y="164"/>
                    <a:pt x="489" y="92"/>
                  </a:cubicBezTo>
                  <a:cubicBezTo>
                    <a:pt x="462" y="29"/>
                    <a:pt x="408" y="0"/>
                    <a:pt x="3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8" name="Google Shape;1398;p45"/>
          <p:cNvGrpSpPr/>
          <p:nvPr/>
        </p:nvGrpSpPr>
        <p:grpSpPr>
          <a:xfrm>
            <a:off x="1466694" y="1283249"/>
            <a:ext cx="468220" cy="464853"/>
            <a:chOff x="2496894" y="3680964"/>
            <a:chExt cx="357720" cy="355148"/>
          </a:xfrm>
        </p:grpSpPr>
        <p:sp>
          <p:nvSpPr>
            <p:cNvPr id="1399" name="Google Shape;1399;p45"/>
            <p:cNvSpPr/>
            <p:nvPr/>
          </p:nvSpPr>
          <p:spPr>
            <a:xfrm>
              <a:off x="2598224" y="3786549"/>
              <a:ext cx="37852" cy="59763"/>
            </a:xfrm>
            <a:custGeom>
              <a:avLst/>
              <a:gdLst/>
              <a:ahLst/>
              <a:cxnLst/>
              <a:rect l="l" t="t" r="r" b="b"/>
              <a:pathLst>
                <a:path w="1192" h="1882" extrusionOk="0">
                  <a:moveTo>
                    <a:pt x="596" y="0"/>
                  </a:moveTo>
                  <a:cubicBezTo>
                    <a:pt x="275" y="0"/>
                    <a:pt x="1" y="262"/>
                    <a:pt x="1" y="595"/>
                  </a:cubicBezTo>
                  <a:lnTo>
                    <a:pt x="1" y="1286"/>
                  </a:lnTo>
                  <a:cubicBezTo>
                    <a:pt x="1" y="1619"/>
                    <a:pt x="275" y="1881"/>
                    <a:pt x="596" y="1881"/>
                  </a:cubicBezTo>
                  <a:cubicBezTo>
                    <a:pt x="929" y="1881"/>
                    <a:pt x="1191" y="1619"/>
                    <a:pt x="1191" y="1286"/>
                  </a:cubicBezTo>
                  <a:lnTo>
                    <a:pt x="1191" y="679"/>
                  </a:lnTo>
                  <a:cubicBezTo>
                    <a:pt x="1191" y="595"/>
                    <a:pt x="1120" y="512"/>
                    <a:pt x="1037" y="512"/>
                  </a:cubicBezTo>
                  <a:cubicBezTo>
                    <a:pt x="941" y="512"/>
                    <a:pt x="870" y="595"/>
                    <a:pt x="870" y="679"/>
                  </a:cubicBezTo>
                  <a:lnTo>
                    <a:pt x="870" y="1286"/>
                  </a:lnTo>
                  <a:cubicBezTo>
                    <a:pt x="870" y="1441"/>
                    <a:pt x="751" y="1560"/>
                    <a:pt x="596" y="1560"/>
                  </a:cubicBezTo>
                  <a:cubicBezTo>
                    <a:pt x="453" y="1560"/>
                    <a:pt x="334" y="1441"/>
                    <a:pt x="334" y="1286"/>
                  </a:cubicBezTo>
                  <a:lnTo>
                    <a:pt x="334" y="595"/>
                  </a:lnTo>
                  <a:cubicBezTo>
                    <a:pt x="334" y="441"/>
                    <a:pt x="453" y="322"/>
                    <a:pt x="596" y="322"/>
                  </a:cubicBezTo>
                  <a:cubicBezTo>
                    <a:pt x="691" y="322"/>
                    <a:pt x="763" y="250"/>
                    <a:pt x="763" y="155"/>
                  </a:cubicBezTo>
                  <a:cubicBezTo>
                    <a:pt x="763" y="72"/>
                    <a:pt x="691" y="0"/>
                    <a:pt x="5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5"/>
            <p:cNvSpPr/>
            <p:nvPr/>
          </p:nvSpPr>
          <p:spPr>
            <a:xfrm>
              <a:off x="2715051" y="3786549"/>
              <a:ext cx="37852" cy="59763"/>
            </a:xfrm>
            <a:custGeom>
              <a:avLst/>
              <a:gdLst/>
              <a:ahLst/>
              <a:cxnLst/>
              <a:rect l="l" t="t" r="r" b="b"/>
              <a:pathLst>
                <a:path w="1192" h="1882" extrusionOk="0">
                  <a:moveTo>
                    <a:pt x="596" y="0"/>
                  </a:moveTo>
                  <a:cubicBezTo>
                    <a:pt x="275" y="0"/>
                    <a:pt x="1" y="262"/>
                    <a:pt x="1" y="595"/>
                  </a:cubicBezTo>
                  <a:lnTo>
                    <a:pt x="1" y="1286"/>
                  </a:lnTo>
                  <a:cubicBezTo>
                    <a:pt x="1" y="1619"/>
                    <a:pt x="275" y="1881"/>
                    <a:pt x="596" y="1881"/>
                  </a:cubicBezTo>
                  <a:cubicBezTo>
                    <a:pt x="930" y="1881"/>
                    <a:pt x="1191" y="1619"/>
                    <a:pt x="1191" y="1286"/>
                  </a:cubicBezTo>
                  <a:lnTo>
                    <a:pt x="1191" y="679"/>
                  </a:lnTo>
                  <a:cubicBezTo>
                    <a:pt x="1191" y="595"/>
                    <a:pt x="1120" y="512"/>
                    <a:pt x="1025" y="512"/>
                  </a:cubicBezTo>
                  <a:cubicBezTo>
                    <a:pt x="941" y="512"/>
                    <a:pt x="870" y="595"/>
                    <a:pt x="870" y="679"/>
                  </a:cubicBezTo>
                  <a:lnTo>
                    <a:pt x="870" y="1286"/>
                  </a:lnTo>
                  <a:cubicBezTo>
                    <a:pt x="870" y="1441"/>
                    <a:pt x="751" y="1560"/>
                    <a:pt x="596" y="1560"/>
                  </a:cubicBezTo>
                  <a:cubicBezTo>
                    <a:pt x="453" y="1560"/>
                    <a:pt x="334" y="1441"/>
                    <a:pt x="334" y="1286"/>
                  </a:cubicBezTo>
                  <a:lnTo>
                    <a:pt x="334" y="595"/>
                  </a:lnTo>
                  <a:cubicBezTo>
                    <a:pt x="334" y="441"/>
                    <a:pt x="453" y="322"/>
                    <a:pt x="596" y="322"/>
                  </a:cubicBezTo>
                  <a:cubicBezTo>
                    <a:pt x="691" y="322"/>
                    <a:pt x="763" y="250"/>
                    <a:pt x="763" y="155"/>
                  </a:cubicBezTo>
                  <a:cubicBezTo>
                    <a:pt x="763" y="72"/>
                    <a:pt x="691" y="0"/>
                    <a:pt x="5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5"/>
            <p:cNvSpPr/>
            <p:nvPr/>
          </p:nvSpPr>
          <p:spPr>
            <a:xfrm>
              <a:off x="2496894" y="3680964"/>
              <a:ext cx="297989" cy="296528"/>
            </a:xfrm>
            <a:custGeom>
              <a:avLst/>
              <a:gdLst/>
              <a:ahLst/>
              <a:cxnLst/>
              <a:rect l="l" t="t" r="r" b="b"/>
              <a:pathLst>
                <a:path w="9384" h="9338" extrusionOk="0">
                  <a:moveTo>
                    <a:pt x="5643" y="0"/>
                  </a:moveTo>
                  <a:cubicBezTo>
                    <a:pt x="5580" y="0"/>
                    <a:pt x="5517" y="1"/>
                    <a:pt x="5454" y="3"/>
                  </a:cubicBezTo>
                  <a:cubicBezTo>
                    <a:pt x="4025" y="51"/>
                    <a:pt x="2692" y="622"/>
                    <a:pt x="1680" y="1634"/>
                  </a:cubicBezTo>
                  <a:cubicBezTo>
                    <a:pt x="668" y="2646"/>
                    <a:pt x="84" y="3992"/>
                    <a:pt x="37" y="5421"/>
                  </a:cubicBezTo>
                  <a:cubicBezTo>
                    <a:pt x="1" y="6849"/>
                    <a:pt x="489" y="8219"/>
                    <a:pt x="1430" y="9278"/>
                  </a:cubicBezTo>
                  <a:cubicBezTo>
                    <a:pt x="1453" y="9302"/>
                    <a:pt x="1501" y="9338"/>
                    <a:pt x="1549" y="9338"/>
                  </a:cubicBezTo>
                  <a:cubicBezTo>
                    <a:pt x="1584" y="9338"/>
                    <a:pt x="1620" y="9314"/>
                    <a:pt x="1644" y="9290"/>
                  </a:cubicBezTo>
                  <a:cubicBezTo>
                    <a:pt x="1727" y="9231"/>
                    <a:pt x="1727" y="9123"/>
                    <a:pt x="1668" y="9052"/>
                  </a:cubicBezTo>
                  <a:cubicBezTo>
                    <a:pt x="787" y="8052"/>
                    <a:pt x="310" y="6754"/>
                    <a:pt x="358" y="5421"/>
                  </a:cubicBezTo>
                  <a:cubicBezTo>
                    <a:pt x="394" y="4075"/>
                    <a:pt x="930" y="2813"/>
                    <a:pt x="1882" y="1861"/>
                  </a:cubicBezTo>
                  <a:cubicBezTo>
                    <a:pt x="2835" y="908"/>
                    <a:pt x="4109" y="360"/>
                    <a:pt x="5442" y="325"/>
                  </a:cubicBezTo>
                  <a:cubicBezTo>
                    <a:pt x="5489" y="323"/>
                    <a:pt x="5536" y="323"/>
                    <a:pt x="5583" y="323"/>
                  </a:cubicBezTo>
                  <a:cubicBezTo>
                    <a:pt x="6877" y="323"/>
                    <a:pt x="8108" y="796"/>
                    <a:pt x="9073" y="1634"/>
                  </a:cubicBezTo>
                  <a:cubicBezTo>
                    <a:pt x="9108" y="1663"/>
                    <a:pt x="9150" y="1678"/>
                    <a:pt x="9191" y="1678"/>
                  </a:cubicBezTo>
                  <a:cubicBezTo>
                    <a:pt x="9236" y="1678"/>
                    <a:pt x="9280" y="1660"/>
                    <a:pt x="9312" y="1623"/>
                  </a:cubicBezTo>
                  <a:cubicBezTo>
                    <a:pt x="9383" y="1551"/>
                    <a:pt x="9383" y="1444"/>
                    <a:pt x="9312" y="1384"/>
                  </a:cubicBezTo>
                  <a:cubicBezTo>
                    <a:pt x="8288" y="486"/>
                    <a:pt x="6992" y="0"/>
                    <a:pt x="56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5"/>
            <p:cNvSpPr/>
            <p:nvPr/>
          </p:nvSpPr>
          <p:spPr>
            <a:xfrm>
              <a:off x="2555895" y="3739075"/>
              <a:ext cx="298719" cy="297036"/>
            </a:xfrm>
            <a:custGeom>
              <a:avLst/>
              <a:gdLst/>
              <a:ahLst/>
              <a:cxnLst/>
              <a:rect l="l" t="t" r="r" b="b"/>
              <a:pathLst>
                <a:path w="9407" h="9354" extrusionOk="0">
                  <a:moveTo>
                    <a:pt x="7840" y="1"/>
                  </a:moveTo>
                  <a:cubicBezTo>
                    <a:pt x="7800" y="1"/>
                    <a:pt x="7760" y="15"/>
                    <a:pt x="7727" y="43"/>
                  </a:cubicBezTo>
                  <a:cubicBezTo>
                    <a:pt x="7644" y="102"/>
                    <a:pt x="7644" y="209"/>
                    <a:pt x="7704" y="281"/>
                  </a:cubicBezTo>
                  <a:cubicBezTo>
                    <a:pt x="8585" y="1281"/>
                    <a:pt x="9061" y="2579"/>
                    <a:pt x="9013" y="3912"/>
                  </a:cubicBezTo>
                  <a:cubicBezTo>
                    <a:pt x="8978" y="5257"/>
                    <a:pt x="8430" y="6520"/>
                    <a:pt x="7489" y="7472"/>
                  </a:cubicBezTo>
                  <a:cubicBezTo>
                    <a:pt x="6537" y="8425"/>
                    <a:pt x="5263" y="8972"/>
                    <a:pt x="3929" y="9008"/>
                  </a:cubicBezTo>
                  <a:cubicBezTo>
                    <a:pt x="3881" y="9009"/>
                    <a:pt x="3833" y="9010"/>
                    <a:pt x="3785" y="9010"/>
                  </a:cubicBezTo>
                  <a:cubicBezTo>
                    <a:pt x="2491" y="9010"/>
                    <a:pt x="1251" y="8548"/>
                    <a:pt x="298" y="7698"/>
                  </a:cubicBezTo>
                  <a:cubicBezTo>
                    <a:pt x="264" y="7670"/>
                    <a:pt x="222" y="7655"/>
                    <a:pt x="180" y="7655"/>
                  </a:cubicBezTo>
                  <a:cubicBezTo>
                    <a:pt x="135" y="7655"/>
                    <a:pt x="91" y="7673"/>
                    <a:pt x="60" y="7710"/>
                  </a:cubicBezTo>
                  <a:cubicBezTo>
                    <a:pt x="0" y="7782"/>
                    <a:pt x="0" y="7889"/>
                    <a:pt x="72" y="7948"/>
                  </a:cubicBezTo>
                  <a:cubicBezTo>
                    <a:pt x="1096" y="8853"/>
                    <a:pt x="2393" y="9353"/>
                    <a:pt x="3763" y="9353"/>
                  </a:cubicBezTo>
                  <a:lnTo>
                    <a:pt x="3929" y="9353"/>
                  </a:lnTo>
                  <a:cubicBezTo>
                    <a:pt x="5358" y="9306"/>
                    <a:pt x="6692" y="8722"/>
                    <a:pt x="7704" y="7710"/>
                  </a:cubicBezTo>
                  <a:cubicBezTo>
                    <a:pt x="8716" y="6698"/>
                    <a:pt x="9299" y="5365"/>
                    <a:pt x="9347" y="3936"/>
                  </a:cubicBezTo>
                  <a:cubicBezTo>
                    <a:pt x="9406" y="2507"/>
                    <a:pt x="8894" y="1126"/>
                    <a:pt x="7966" y="66"/>
                  </a:cubicBezTo>
                  <a:cubicBezTo>
                    <a:pt x="7933" y="21"/>
                    <a:pt x="7887" y="1"/>
                    <a:pt x="78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5"/>
            <p:cNvSpPr/>
            <p:nvPr/>
          </p:nvSpPr>
          <p:spPr>
            <a:xfrm>
              <a:off x="2569867" y="3875336"/>
              <a:ext cx="211393" cy="99139"/>
            </a:xfrm>
            <a:custGeom>
              <a:avLst/>
              <a:gdLst/>
              <a:ahLst/>
              <a:cxnLst/>
              <a:rect l="l" t="t" r="r" b="b"/>
              <a:pathLst>
                <a:path w="6657" h="3122" extrusionOk="0">
                  <a:moveTo>
                    <a:pt x="5692" y="478"/>
                  </a:moveTo>
                  <a:lnTo>
                    <a:pt x="5692" y="478"/>
                  </a:lnTo>
                  <a:cubicBezTo>
                    <a:pt x="5644" y="562"/>
                    <a:pt x="5597" y="657"/>
                    <a:pt x="5537" y="728"/>
                  </a:cubicBezTo>
                  <a:cubicBezTo>
                    <a:pt x="5466" y="859"/>
                    <a:pt x="5311" y="931"/>
                    <a:pt x="5156" y="966"/>
                  </a:cubicBezTo>
                  <a:cubicBezTo>
                    <a:pt x="4537" y="1038"/>
                    <a:pt x="3918" y="1074"/>
                    <a:pt x="3323" y="1074"/>
                  </a:cubicBezTo>
                  <a:cubicBezTo>
                    <a:pt x="2715" y="1074"/>
                    <a:pt x="2096" y="1038"/>
                    <a:pt x="1489" y="966"/>
                  </a:cubicBezTo>
                  <a:cubicBezTo>
                    <a:pt x="1334" y="955"/>
                    <a:pt x="1191" y="859"/>
                    <a:pt x="1108" y="740"/>
                  </a:cubicBezTo>
                  <a:cubicBezTo>
                    <a:pt x="1049" y="657"/>
                    <a:pt x="1001" y="574"/>
                    <a:pt x="953" y="490"/>
                  </a:cubicBezTo>
                  <a:lnTo>
                    <a:pt x="953" y="490"/>
                  </a:lnTo>
                  <a:cubicBezTo>
                    <a:pt x="1727" y="609"/>
                    <a:pt x="2525" y="681"/>
                    <a:pt x="3323" y="681"/>
                  </a:cubicBezTo>
                  <a:cubicBezTo>
                    <a:pt x="4120" y="681"/>
                    <a:pt x="4918" y="609"/>
                    <a:pt x="5692" y="478"/>
                  </a:cubicBezTo>
                  <a:close/>
                  <a:moveTo>
                    <a:pt x="6347" y="324"/>
                  </a:moveTo>
                  <a:cubicBezTo>
                    <a:pt x="6311" y="335"/>
                    <a:pt x="6311" y="335"/>
                    <a:pt x="6311" y="359"/>
                  </a:cubicBezTo>
                  <a:cubicBezTo>
                    <a:pt x="6121" y="1050"/>
                    <a:pt x="5716" y="1681"/>
                    <a:pt x="5180" y="2121"/>
                  </a:cubicBezTo>
                  <a:cubicBezTo>
                    <a:pt x="4644" y="2574"/>
                    <a:pt x="3989" y="2812"/>
                    <a:pt x="3323" y="2812"/>
                  </a:cubicBezTo>
                  <a:cubicBezTo>
                    <a:pt x="2656" y="2812"/>
                    <a:pt x="2001" y="2574"/>
                    <a:pt x="1465" y="2121"/>
                  </a:cubicBezTo>
                  <a:cubicBezTo>
                    <a:pt x="941" y="1693"/>
                    <a:pt x="537" y="1050"/>
                    <a:pt x="334" y="359"/>
                  </a:cubicBezTo>
                  <a:lnTo>
                    <a:pt x="334" y="335"/>
                  </a:lnTo>
                  <a:cubicBezTo>
                    <a:pt x="406" y="359"/>
                    <a:pt x="477" y="371"/>
                    <a:pt x="572" y="395"/>
                  </a:cubicBezTo>
                  <a:cubicBezTo>
                    <a:pt x="644" y="574"/>
                    <a:pt x="739" y="752"/>
                    <a:pt x="834" y="907"/>
                  </a:cubicBezTo>
                  <a:cubicBezTo>
                    <a:pt x="965" y="1109"/>
                    <a:pt x="1203" y="1264"/>
                    <a:pt x="1465" y="1276"/>
                  </a:cubicBezTo>
                  <a:cubicBezTo>
                    <a:pt x="2084" y="1347"/>
                    <a:pt x="2715" y="1383"/>
                    <a:pt x="3335" y="1383"/>
                  </a:cubicBezTo>
                  <a:cubicBezTo>
                    <a:pt x="3954" y="1383"/>
                    <a:pt x="4585" y="1347"/>
                    <a:pt x="5216" y="1276"/>
                  </a:cubicBezTo>
                  <a:cubicBezTo>
                    <a:pt x="5466" y="1240"/>
                    <a:pt x="5704" y="1109"/>
                    <a:pt x="5835" y="883"/>
                  </a:cubicBezTo>
                  <a:cubicBezTo>
                    <a:pt x="5942" y="728"/>
                    <a:pt x="6037" y="562"/>
                    <a:pt x="6109" y="383"/>
                  </a:cubicBezTo>
                  <a:cubicBezTo>
                    <a:pt x="6180" y="371"/>
                    <a:pt x="6252" y="347"/>
                    <a:pt x="6347" y="324"/>
                  </a:cubicBezTo>
                  <a:close/>
                  <a:moveTo>
                    <a:pt x="334" y="0"/>
                  </a:moveTo>
                  <a:cubicBezTo>
                    <a:pt x="256" y="0"/>
                    <a:pt x="181" y="36"/>
                    <a:pt x="120" y="97"/>
                  </a:cubicBezTo>
                  <a:cubicBezTo>
                    <a:pt x="37" y="193"/>
                    <a:pt x="1" y="324"/>
                    <a:pt x="37" y="443"/>
                  </a:cubicBezTo>
                  <a:cubicBezTo>
                    <a:pt x="251" y="1217"/>
                    <a:pt x="668" y="1883"/>
                    <a:pt x="1263" y="2360"/>
                  </a:cubicBezTo>
                  <a:cubicBezTo>
                    <a:pt x="1858" y="2871"/>
                    <a:pt x="2596" y="3122"/>
                    <a:pt x="3335" y="3122"/>
                  </a:cubicBezTo>
                  <a:cubicBezTo>
                    <a:pt x="4097" y="3122"/>
                    <a:pt x="4811" y="2860"/>
                    <a:pt x="5406" y="2360"/>
                  </a:cubicBezTo>
                  <a:cubicBezTo>
                    <a:pt x="5990" y="1871"/>
                    <a:pt x="6418" y="1205"/>
                    <a:pt x="6645" y="443"/>
                  </a:cubicBezTo>
                  <a:cubicBezTo>
                    <a:pt x="6656" y="324"/>
                    <a:pt x="6633" y="193"/>
                    <a:pt x="6549" y="97"/>
                  </a:cubicBezTo>
                  <a:cubicBezTo>
                    <a:pt x="6495" y="43"/>
                    <a:pt x="6412" y="2"/>
                    <a:pt x="6328" y="2"/>
                  </a:cubicBezTo>
                  <a:cubicBezTo>
                    <a:pt x="6302" y="2"/>
                    <a:pt x="6277" y="6"/>
                    <a:pt x="6252" y="14"/>
                  </a:cubicBezTo>
                  <a:cubicBezTo>
                    <a:pt x="5323" y="240"/>
                    <a:pt x="4335" y="359"/>
                    <a:pt x="3335" y="359"/>
                  </a:cubicBezTo>
                  <a:cubicBezTo>
                    <a:pt x="2334" y="359"/>
                    <a:pt x="1346" y="240"/>
                    <a:pt x="418" y="14"/>
                  </a:cubicBezTo>
                  <a:cubicBezTo>
                    <a:pt x="390" y="5"/>
                    <a:pt x="362" y="0"/>
                    <a:pt x="3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Рисунок 1"/>
          <p:cNvPicPr>
            <a:picLocks noChangeAspect="1"/>
          </p:cNvPicPr>
          <p:nvPr/>
        </p:nvPicPr>
        <p:blipFill>
          <a:blip r:embed="rId3"/>
          <a:stretch>
            <a:fillRect/>
          </a:stretch>
        </p:blipFill>
        <p:spPr>
          <a:xfrm>
            <a:off x="6826642" y="1088453"/>
            <a:ext cx="762066" cy="774259"/>
          </a:xfrm>
          <a:prstGeom prst="rect">
            <a:avLst/>
          </a:prstGeom>
        </p:spPr>
      </p:pic>
      <p:sp>
        <p:nvSpPr>
          <p:cNvPr id="40" name="Google Shape;1373;p45"/>
          <p:cNvSpPr txBox="1">
            <a:spLocks noGrp="1"/>
          </p:cNvSpPr>
          <p:nvPr>
            <p:ph type="title"/>
          </p:nvPr>
        </p:nvSpPr>
        <p:spPr>
          <a:xfrm>
            <a:off x="3925732" y="4231747"/>
            <a:ext cx="4306348" cy="856396"/>
          </a:xfrm>
          <a:prstGeom prst="rect">
            <a:avLst/>
          </a:prstGeom>
          <a:ln>
            <a:solidFill>
              <a:srgbClr val="FF0000"/>
            </a:solidFill>
          </a:ln>
        </p:spPr>
        <p:txBody>
          <a:bodyPr spcFirstLastPara="1" wrap="square" lIns="91425" tIns="91425" rIns="91425" bIns="91425" anchor="ctr" anchorCtr="0">
            <a:noAutofit/>
          </a:bodyPr>
          <a:lstStyle/>
          <a:p>
            <a:pPr lvl="0" algn="just"/>
            <a:r>
              <a:rPr lang="uk-UA" sz="1200" b="0" dirty="0">
                <a:solidFill>
                  <a:srgbClr val="002060"/>
                </a:solidFill>
              </a:rPr>
              <a:t>Засідання атестаційної комісії </a:t>
            </a:r>
            <a:r>
              <a:rPr lang="uk-UA" sz="1200" b="0" dirty="0">
                <a:solidFill>
                  <a:srgbClr val="FF0000"/>
                </a:solidFill>
              </a:rPr>
              <a:t>є правомочним</a:t>
            </a:r>
            <a:r>
              <a:rPr lang="uk-UA" sz="1200" b="0" dirty="0">
                <a:solidFill>
                  <a:srgbClr val="002060"/>
                </a:solidFill>
              </a:rPr>
              <a:t>, якщо на ньому </a:t>
            </a:r>
            <a:r>
              <a:rPr lang="uk-UA" sz="1200" b="0" dirty="0">
                <a:solidFill>
                  <a:srgbClr val="FF0000"/>
                </a:solidFill>
              </a:rPr>
              <a:t>присутні не менш як 2/3 її членів</a:t>
            </a:r>
            <a:r>
              <a:rPr lang="uk-UA" sz="1200" b="0" dirty="0">
                <a:solidFill>
                  <a:srgbClr val="002060"/>
                </a:solidFill>
              </a:rPr>
              <a:t>. У разі </a:t>
            </a:r>
            <a:r>
              <a:rPr lang="uk-UA" sz="1200" b="0" u="sng" dirty="0">
                <a:solidFill>
                  <a:srgbClr val="002060"/>
                </a:solidFill>
              </a:rPr>
              <a:t>однакової кількості голосів "за" і "проти" </a:t>
            </a:r>
            <a:r>
              <a:rPr lang="uk-UA" sz="1200" b="0" dirty="0">
                <a:solidFill>
                  <a:srgbClr val="002060"/>
                </a:solidFill>
              </a:rPr>
              <a:t>приймається рішення на користь працівника, який атестується</a:t>
            </a:r>
          </a:p>
        </p:txBody>
      </p:sp>
    </p:spTree>
    <p:extLst>
      <p:ext uri="{BB962C8B-B14F-4D97-AF65-F5344CB8AC3E}">
        <p14:creationId xmlns:p14="http://schemas.microsoft.com/office/powerpoint/2010/main" val="1561380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2"/>
        <p:cNvGrpSpPr/>
        <p:nvPr/>
      </p:nvGrpSpPr>
      <p:grpSpPr>
        <a:xfrm>
          <a:off x="0" y="0"/>
          <a:ext cx="0" cy="0"/>
          <a:chOff x="0" y="0"/>
          <a:chExt cx="0" cy="0"/>
        </a:xfrm>
      </p:grpSpPr>
      <p:sp>
        <p:nvSpPr>
          <p:cNvPr id="1523" name="Google Shape;1523;p52"/>
          <p:cNvSpPr txBox="1">
            <a:spLocks noGrp="1"/>
          </p:cNvSpPr>
          <p:nvPr>
            <p:ph type="title"/>
          </p:nvPr>
        </p:nvSpPr>
        <p:spPr>
          <a:xfrm>
            <a:off x="639393" y="0"/>
            <a:ext cx="8243350" cy="941901"/>
          </a:xfrm>
          <a:prstGeom prst="rect">
            <a:avLst/>
          </a:prstGeom>
        </p:spPr>
        <p:txBody>
          <a:bodyPr spcFirstLastPara="1" wrap="square" lIns="91425" tIns="91425" rIns="91425" bIns="91425" anchor="t" anchorCtr="0">
            <a:noAutofit/>
          </a:bodyPr>
          <a:lstStyle/>
          <a:p>
            <a:pPr lvl="0"/>
            <a:r>
              <a:rPr lang="uk-UA" dirty="0">
                <a:solidFill>
                  <a:srgbClr val="002060"/>
                </a:solidFill>
              </a:rPr>
              <a:t>За результатами атестації атестаційна комісія приймає таке рішення:</a:t>
            </a:r>
          </a:p>
        </p:txBody>
      </p:sp>
      <p:sp>
        <p:nvSpPr>
          <p:cNvPr id="22" name="Google Shape;1291;p40"/>
          <p:cNvSpPr txBox="1">
            <a:spLocks/>
          </p:cNvSpPr>
          <p:nvPr/>
        </p:nvSpPr>
        <p:spPr>
          <a:xfrm>
            <a:off x="1230659" y="859398"/>
            <a:ext cx="7652084" cy="428410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uk-UA" sz="1100" dirty="0">
              <a:latin typeface="Bookman Old Style" panose="02050604050505020204" pitchFamily="18" charset="0"/>
            </a:endParaRPr>
          </a:p>
        </p:txBody>
      </p:sp>
      <p:sp>
        <p:nvSpPr>
          <p:cNvPr id="23" name="Google Shape;1291;p40"/>
          <p:cNvSpPr txBox="1">
            <a:spLocks/>
          </p:cNvSpPr>
          <p:nvPr/>
        </p:nvSpPr>
        <p:spPr>
          <a:xfrm>
            <a:off x="1230659" y="941901"/>
            <a:ext cx="7583332" cy="398073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07000"/>
              </a:lnSpc>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uk-UA"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1) Педагогічний працівник </a:t>
            </a:r>
            <a:r>
              <a:rPr lang="uk-UA"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відповідає</a:t>
            </a:r>
            <a:r>
              <a:rPr lang="uk-UA"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займаній посаді;</a:t>
            </a:r>
          </a:p>
          <a:p>
            <a:pPr algn="just">
              <a:lnSpc>
                <a:spcPct val="107000"/>
              </a:lnSpc>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uk-UA"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2) </a:t>
            </a:r>
            <a:r>
              <a:rPr lang="uk-UA"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Присвоїти</a:t>
            </a:r>
            <a:r>
              <a:rPr lang="uk-UA"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педагогічному працівнику кваліфікаційну категорію;</a:t>
            </a:r>
          </a:p>
          <a:p>
            <a:pPr algn="just">
              <a:lnSpc>
                <a:spcPct val="107000"/>
              </a:lnSpc>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uk-UA"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3) Педагогічний працівник </a:t>
            </a:r>
            <a:r>
              <a:rPr lang="uk-UA"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відповідає (не відповідає)</a:t>
            </a:r>
            <a:r>
              <a:rPr lang="uk-UA"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раніше присвоєній кваліфікаційній категорії;</a:t>
            </a:r>
          </a:p>
          <a:p>
            <a:pPr algn="just">
              <a:lnSpc>
                <a:spcPct val="107000"/>
              </a:lnSpc>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uk-UA"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4) </a:t>
            </a:r>
            <a:r>
              <a:rPr lang="uk-UA"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Присвоїти</a:t>
            </a:r>
            <a:r>
              <a:rPr lang="uk-UA"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педагогічному працівнику педагогічне звання;</a:t>
            </a:r>
          </a:p>
          <a:p>
            <a:pPr algn="just">
              <a:lnSpc>
                <a:spcPct val="107000"/>
              </a:lnSpc>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uk-UA"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5) </a:t>
            </a:r>
            <a:r>
              <a:rPr lang="uk-UA"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Порушити клопотання</a:t>
            </a:r>
            <a:r>
              <a:rPr lang="uk-UA"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перед атестаційною комісією </a:t>
            </a:r>
            <a:r>
              <a:rPr lang="en-US"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II, III </a:t>
            </a:r>
            <a:r>
              <a:rPr lang="uk-UA"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рівнів про присвоєння педагогічному працівнику кваліфікаційної категорії та/або педагогічного звання або про відповідність працівника раніше присвоєній кваліфікаційній категорії та/або відповідність працівника раніше присвоєному педагогічному званню;</a:t>
            </a:r>
          </a:p>
          <a:p>
            <a:pPr algn="just">
              <a:lnSpc>
                <a:spcPct val="107000"/>
              </a:lnSpc>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uk-UA"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6) Педагогічний працівник </a:t>
            </a:r>
            <a:r>
              <a:rPr lang="uk-UA"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відповідає (не відповідає)</a:t>
            </a:r>
            <a:r>
              <a:rPr lang="uk-UA"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раніше присвоєному педагогічному званню;</a:t>
            </a:r>
          </a:p>
          <a:p>
            <a:pPr algn="just">
              <a:lnSpc>
                <a:spcPct val="107000"/>
              </a:lnSpc>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uk-UA"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7) Педагогічний працівник </a:t>
            </a:r>
            <a:r>
              <a:rPr lang="uk-UA"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відповідає займаній посаді </a:t>
            </a:r>
            <a:r>
              <a:rPr lang="uk-UA"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за умови виконання ним заходів, визначених атестаційною комісією;</a:t>
            </a:r>
          </a:p>
          <a:p>
            <a:pPr algn="just">
              <a:lnSpc>
                <a:spcPct val="107000"/>
              </a:lnSpc>
              <a:spcAft>
                <a:spcPts val="6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uk-UA"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8) Педагогічний працівник </a:t>
            </a:r>
            <a:r>
              <a:rPr lang="uk-UA"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не відповідає займаній посаді</a:t>
            </a:r>
            <a:r>
              <a:rPr lang="uk-UA"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Може наступити звільнення.</a:t>
            </a:r>
          </a:p>
        </p:txBody>
      </p:sp>
    </p:spTree>
    <p:extLst>
      <p:ext uri="{BB962C8B-B14F-4D97-AF65-F5344CB8AC3E}">
        <p14:creationId xmlns:p14="http://schemas.microsoft.com/office/powerpoint/2010/main" val="1047494873"/>
      </p:ext>
    </p:extLst>
  </p:cSld>
  <p:clrMapOvr>
    <a:masterClrMapping/>
  </p:clrMapOvr>
</p:sld>
</file>

<file path=ppt/theme/theme1.xml><?xml version="1.0" encoding="utf-8"?>
<a:theme xmlns:a="http://schemas.openxmlformats.org/drawingml/2006/main" name="Geometric Style &amp; Grids School Center by Slidesgo">
  <a:themeElements>
    <a:clrScheme name="Simple Light">
      <a:dk1>
        <a:srgbClr val="212529"/>
      </a:dk1>
      <a:lt1>
        <a:srgbClr val="FFDE0E"/>
      </a:lt1>
      <a:dk2>
        <a:srgbClr val="F89100"/>
      </a:dk2>
      <a:lt2>
        <a:srgbClr val="F82AAB"/>
      </a:lt2>
      <a:accent1>
        <a:srgbClr val="F9ACE6"/>
      </a:accent1>
      <a:accent2>
        <a:srgbClr val="59C6D8"/>
      </a:accent2>
      <a:accent3>
        <a:srgbClr val="3650E9"/>
      </a:accent3>
      <a:accent4>
        <a:srgbClr val="FFFFFF"/>
      </a:accent4>
      <a:accent5>
        <a:srgbClr val="FFFFFF"/>
      </a:accent5>
      <a:accent6>
        <a:srgbClr val="FFFFFF"/>
      </a:accent6>
      <a:hlink>
        <a:srgbClr val="21252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Тема Office">
  <a:themeElements>
    <a:clrScheme name="Тема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cba1649-6a10-4668-ae83-5d39986882fe">
      <Terms xmlns="http://schemas.microsoft.com/office/infopath/2007/PartnerControls"/>
    </lcf76f155ced4ddcb4097134ff3c332f>
    <_x0414__x0430__x0442__x0430__x0441__x0442__x0432__x043e__x0440__x0435__x043d__x043d__x044f_ xmlns="6cba1649-6a10-4668-ae83-5d39986882fe" xsi:nil="true"/>
    <TaxCatchAll xmlns="69bf260a-0268-4a1e-bb47-c3c3de36dae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3A81D6DC7F8674A8D5EFF5673599F71" ma:contentTypeVersion="19" ma:contentTypeDescription="Create a new document." ma:contentTypeScope="" ma:versionID="9d427e8414115172b00fca8f40b7fdd1">
  <xsd:schema xmlns:xsd="http://www.w3.org/2001/XMLSchema" xmlns:xs="http://www.w3.org/2001/XMLSchema" xmlns:p="http://schemas.microsoft.com/office/2006/metadata/properties" xmlns:ns2="6cba1649-6a10-4668-ae83-5d39986882fe" xmlns:ns3="69bf260a-0268-4a1e-bb47-c3c3de36dae1" targetNamespace="http://schemas.microsoft.com/office/2006/metadata/properties" ma:root="true" ma:fieldsID="6b0d6efdcba881e39a42aa62b62336b9" ns2:_="" ns3:_="">
    <xsd:import namespace="6cba1649-6a10-4668-ae83-5d39986882fe"/>
    <xsd:import namespace="69bf260a-0268-4a1e-bb47-c3c3de36dae1"/>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Location" minOccurs="0"/>
                <xsd:element ref="ns2:_x0414__x0430__x0442__x0430__x0441__x0442__x0432__x043e__x0440__x0435__x043d__x043d__x044f_"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ba1649-6a10-4668-ae83-5d39986882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1f5ff67-3dea-485e-8ef3-6350dafa574b"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_x0414__x0430__x0442__x0430__x0441__x0442__x0432__x043e__x0440__x0435__x043d__x043d__x044f_" ma:index="23" nillable="true" ma:displayName="Дата створення" ma:format="DateTime" ma:internalName="_x0414__x0430__x0442__x0430__x0441__x0442__x0432__x043e__x0440__x0435__x043d__x043d__x044f_">
      <xsd:simpleType>
        <xsd:restriction base="dms:DateTim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9bf260a-0268-4a1e-bb47-c3c3de36dae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f0bfe183-5c2a-431e-9b5c-378eb35bd13d}" ma:internalName="TaxCatchAll" ma:showField="CatchAllData" ma:web="69bf260a-0268-4a1e-bb47-c3c3de36da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F3AA34-14F9-46AC-9BE8-2914477C223B}">
  <ds:schemaRefs>
    <ds:schemaRef ds:uri="http://schemas.microsoft.com/sharepoint/v3/contenttype/forms"/>
  </ds:schemaRefs>
</ds:datastoreItem>
</file>

<file path=customXml/itemProps2.xml><?xml version="1.0" encoding="utf-8"?>
<ds:datastoreItem xmlns:ds="http://schemas.openxmlformats.org/officeDocument/2006/customXml" ds:itemID="{A98E2F53-54B5-40A0-8DAD-731D5E5B7F63}">
  <ds:schemaRefs>
    <ds:schemaRef ds:uri="http://schemas.microsoft.com/office/2006/metadata/properties"/>
    <ds:schemaRef ds:uri="http://schemas.microsoft.com/office/infopath/2007/PartnerControls"/>
    <ds:schemaRef ds:uri="6cba1649-6a10-4668-ae83-5d39986882fe"/>
    <ds:schemaRef ds:uri="69bf260a-0268-4a1e-bb47-c3c3de36dae1"/>
  </ds:schemaRefs>
</ds:datastoreItem>
</file>

<file path=customXml/itemProps3.xml><?xml version="1.0" encoding="utf-8"?>
<ds:datastoreItem xmlns:ds="http://schemas.openxmlformats.org/officeDocument/2006/customXml" ds:itemID="{0E26C360-5FA4-4FD2-A34D-95E1FE709BFF}"/>
</file>

<file path=docProps/app.xml><?xml version="1.0" encoding="utf-8"?>
<Properties xmlns="http://schemas.openxmlformats.org/officeDocument/2006/extended-properties" xmlns:vt="http://schemas.openxmlformats.org/officeDocument/2006/docPropsVTypes">
  <TotalTime>759</TotalTime>
  <Words>1629</Words>
  <Application>Microsoft Office PowerPoint</Application>
  <PresentationFormat>Екран (16:9)</PresentationFormat>
  <Paragraphs>162</Paragraphs>
  <Slides>19</Slides>
  <Notes>18</Notes>
  <HiddenSlides>0</HiddenSlides>
  <MMClips>0</MMClips>
  <ScaleCrop>false</ScaleCrop>
  <HeadingPairs>
    <vt:vector size="4" baseType="variant">
      <vt:variant>
        <vt:lpstr>Тема</vt:lpstr>
      </vt:variant>
      <vt:variant>
        <vt:i4>2</vt:i4>
      </vt:variant>
      <vt:variant>
        <vt:lpstr>Заголовки слайдів</vt:lpstr>
      </vt:variant>
      <vt:variant>
        <vt:i4>19</vt:i4>
      </vt:variant>
    </vt:vector>
  </HeadingPairs>
  <TitlesOfParts>
    <vt:vector size="21" baseType="lpstr">
      <vt:lpstr>Geometric Style &amp; Grids School Center by Slidesgo</vt:lpstr>
      <vt:lpstr>3_Тема Office</vt:lpstr>
      <vt:lpstr>Атестація у сфері  ЗЗСО, ЗДО, ЗПО: особливості та сучасні вимоги 2022 – 2023 н.р.</vt:lpstr>
      <vt:lpstr>Нормативно-правове забезпечення</vt:lpstr>
      <vt:lpstr>ВАЖЛИВО!</vt:lpstr>
      <vt:lpstr>Презентація PowerPoint</vt:lpstr>
      <vt:lpstr>Про перенесення атестації:</vt:lpstr>
      <vt:lpstr>Презентація PowerPoint</vt:lpstr>
      <vt:lpstr>Презентація PowerPoint</vt:lpstr>
      <vt:lpstr>Засідання атестаційної комісії є правомочним, якщо на ньому присутні не менш як 2/3 її членів. У разі однакової кількості голосів "за" і "проти" приймається рішення на користь працівника, який атестується</vt:lpstr>
      <vt:lpstr>За результатами атестації атестаційна комісія приймає таке рішення:</vt:lpstr>
      <vt:lpstr>РІШЕННЯ:</vt:lpstr>
      <vt:lpstr>Презентація PowerPoint</vt:lpstr>
      <vt:lpstr>Презентація PowerPoint</vt:lpstr>
      <vt:lpstr>Презентація PowerPoint</vt:lpstr>
      <vt:lpstr>Рішення атестаційних комісій  та порядок їх оскарження</vt:lpstr>
      <vt:lpstr>Рішення атестаційних комісій  та порядок їх оскарження</vt:lpstr>
      <vt:lpstr>Рішення атестаційних комісій  та порядок їх оскарження</vt:lpstr>
      <vt:lpstr>РЕКОМЕНДАЦІЇ ЩОДО ПРОВЕДЕННЯ АТЕСТАЦІЇ  у 2022-2023 н.р.:</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Centre scolaire avec style géométrique et grilles</dc:title>
  <cp:lastModifiedBy>Admin</cp:lastModifiedBy>
  <cp:revision>62</cp:revision>
  <dcterms:modified xsi:type="dcterms:W3CDTF">2023-10-31T16:43:06Z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0x010100C3A81D6DC7F8674A8D5EFF5673599F71</vt:lpwstr>
  </property>
  <property fmtid="{D5CDD505-2E9C-101B-9397-08002B2CF9AE}" pid="3" name="MediaServiceImageTags">
    <vt:lpwstr/>
  </property>
</Properties>
</file>